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2"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4770"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03C109-D24A-4898-931C-75BFBDAC44A4}" type="doc">
      <dgm:prSet loTypeId="urn:microsoft.com/office/officeart/2005/8/layout/process4" loCatId="process" qsTypeId="urn:microsoft.com/office/officeart/2005/8/quickstyle/simple1" qsCatId="simple" csTypeId="urn:microsoft.com/office/officeart/2005/8/colors/colorful2" csCatId="colorful"/>
      <dgm:spPr/>
      <dgm:t>
        <a:bodyPr/>
        <a:lstStyle/>
        <a:p>
          <a:endParaRPr lang="en-US"/>
        </a:p>
      </dgm:t>
    </dgm:pt>
    <dgm:pt modelId="{0EAC91D7-0D7E-4554-B1EF-F93469CCAA47}">
      <dgm:prSet/>
      <dgm:spPr/>
      <dgm:t>
        <a:bodyPr/>
        <a:lstStyle/>
        <a:p>
          <a:r>
            <a:rPr lang="en-US"/>
            <a:t>ALPR data may only be shared for legitimate law enforcement purposes</a:t>
          </a:r>
        </a:p>
      </dgm:t>
    </dgm:pt>
    <dgm:pt modelId="{C183CB26-DF3D-4327-B7D4-20AE8E7761EA}" type="parTrans" cxnId="{6212C83C-311D-4A36-B967-70BCF1374F9E}">
      <dgm:prSet/>
      <dgm:spPr/>
      <dgm:t>
        <a:bodyPr/>
        <a:lstStyle/>
        <a:p>
          <a:endParaRPr lang="en-US"/>
        </a:p>
      </dgm:t>
    </dgm:pt>
    <dgm:pt modelId="{D6B20A7A-43F8-400D-A531-A5CF08DF113F}" type="sibTrans" cxnId="{6212C83C-311D-4A36-B967-70BCF1374F9E}">
      <dgm:prSet/>
      <dgm:spPr/>
      <dgm:t>
        <a:bodyPr/>
        <a:lstStyle/>
        <a:p>
          <a:endParaRPr lang="en-US"/>
        </a:p>
      </dgm:t>
    </dgm:pt>
    <dgm:pt modelId="{623D4360-3B20-43C0-8315-F177F30BD9EE}">
      <dgm:prSet/>
      <dgm:spPr/>
      <dgm:t>
        <a:bodyPr/>
        <a:lstStyle/>
        <a:p>
          <a:r>
            <a:rPr lang="en-US"/>
            <a:t>Can only be requested by law enforcement agency or prosecutorial body</a:t>
          </a:r>
        </a:p>
      </dgm:t>
    </dgm:pt>
    <dgm:pt modelId="{5B88CBB2-C568-4C7F-A8F0-6943F746D957}" type="parTrans" cxnId="{8ED010D1-A786-4216-B7D5-0B7BA52DE0EB}">
      <dgm:prSet/>
      <dgm:spPr/>
      <dgm:t>
        <a:bodyPr/>
        <a:lstStyle/>
        <a:p>
          <a:endParaRPr lang="en-US"/>
        </a:p>
      </dgm:t>
    </dgm:pt>
    <dgm:pt modelId="{FF829A13-DB47-4DB8-9E18-43ACE97FC36B}" type="sibTrans" cxnId="{8ED010D1-A786-4216-B7D5-0B7BA52DE0EB}">
      <dgm:prSet/>
      <dgm:spPr/>
      <dgm:t>
        <a:bodyPr/>
        <a:lstStyle/>
        <a:p>
          <a:endParaRPr lang="en-US"/>
        </a:p>
      </dgm:t>
    </dgm:pt>
    <dgm:pt modelId="{3B574A18-68FE-47A0-B844-B558FAACA4D6}">
      <dgm:prSet/>
      <dgm:spPr/>
      <dgm:t>
        <a:bodyPr/>
        <a:lstStyle/>
        <a:p>
          <a:r>
            <a:rPr lang="en-US"/>
            <a:t>The ALPR coordinator will prepare and submit annual report no later than January 31</a:t>
          </a:r>
          <a:r>
            <a:rPr lang="en-US" baseline="30000"/>
            <a:t>st</a:t>
          </a:r>
          <a:r>
            <a:rPr lang="en-US"/>
            <a:t> . The report will notate:</a:t>
          </a:r>
        </a:p>
      </dgm:t>
    </dgm:pt>
    <dgm:pt modelId="{4652984A-97C5-4FA9-B98D-73363C8B02A7}" type="parTrans" cxnId="{3E41867A-CC28-4779-AD4C-59C74F3DDB53}">
      <dgm:prSet/>
      <dgm:spPr/>
      <dgm:t>
        <a:bodyPr/>
        <a:lstStyle/>
        <a:p>
          <a:endParaRPr lang="en-US"/>
        </a:p>
      </dgm:t>
    </dgm:pt>
    <dgm:pt modelId="{E8B22A55-EBF9-4EB3-92AF-4AAE9FC34FB8}" type="sibTrans" cxnId="{3E41867A-CC28-4779-AD4C-59C74F3DDB53}">
      <dgm:prSet/>
      <dgm:spPr/>
      <dgm:t>
        <a:bodyPr/>
        <a:lstStyle/>
        <a:p>
          <a:endParaRPr lang="en-US"/>
        </a:p>
      </dgm:t>
    </dgm:pt>
    <dgm:pt modelId="{D6AE5CAC-2AAC-4D82-B3E7-05273996A68A}">
      <dgm:prSet/>
      <dgm:spPr/>
      <dgm:t>
        <a:bodyPr/>
        <a:lstStyle/>
        <a:p>
          <a:r>
            <a:rPr lang="en-US"/>
            <a:t>Program effectiveness</a:t>
          </a:r>
        </a:p>
      </dgm:t>
    </dgm:pt>
    <dgm:pt modelId="{AB39F42F-CA5F-493F-863F-C40378BA573B}" type="parTrans" cxnId="{35FDF4C6-4588-47EC-8CCB-B4A6B0497BDE}">
      <dgm:prSet/>
      <dgm:spPr/>
      <dgm:t>
        <a:bodyPr/>
        <a:lstStyle/>
        <a:p>
          <a:endParaRPr lang="en-US"/>
        </a:p>
      </dgm:t>
    </dgm:pt>
    <dgm:pt modelId="{04256CD2-3AEA-4650-92A1-1C45D8DF2403}" type="sibTrans" cxnId="{35FDF4C6-4588-47EC-8CCB-B4A6B0497BDE}">
      <dgm:prSet/>
      <dgm:spPr/>
      <dgm:t>
        <a:bodyPr/>
        <a:lstStyle/>
        <a:p>
          <a:endParaRPr lang="en-US"/>
        </a:p>
      </dgm:t>
    </dgm:pt>
    <dgm:pt modelId="{31089182-50B4-4FA6-B97F-908F2B3DE3CF}">
      <dgm:prSet/>
      <dgm:spPr/>
      <dgm:t>
        <a:bodyPr/>
        <a:lstStyle/>
        <a:p>
          <a:r>
            <a:rPr lang="en-US"/>
            <a:t>Potential training needs</a:t>
          </a:r>
        </a:p>
      </dgm:t>
    </dgm:pt>
    <dgm:pt modelId="{3BD0FC14-18F0-421A-9E20-98770E51C320}" type="parTrans" cxnId="{6A862221-A417-4B52-9D4A-A08B5548D47E}">
      <dgm:prSet/>
      <dgm:spPr/>
      <dgm:t>
        <a:bodyPr/>
        <a:lstStyle/>
        <a:p>
          <a:endParaRPr lang="en-US"/>
        </a:p>
      </dgm:t>
    </dgm:pt>
    <dgm:pt modelId="{BFB2836E-A792-4AAA-A7A0-69E2C50DF829}" type="sibTrans" cxnId="{6A862221-A417-4B52-9D4A-A08B5548D47E}">
      <dgm:prSet/>
      <dgm:spPr/>
      <dgm:t>
        <a:bodyPr/>
        <a:lstStyle/>
        <a:p>
          <a:endParaRPr lang="en-US"/>
        </a:p>
      </dgm:t>
    </dgm:pt>
    <dgm:pt modelId="{7710053A-34FA-43E1-A6D3-220DA97DBB4E}">
      <dgm:prSet/>
      <dgm:spPr/>
      <dgm:t>
        <a:bodyPr/>
        <a:lstStyle/>
        <a:p>
          <a:r>
            <a:rPr lang="en-US"/>
            <a:t>Necessary policy changes or updates</a:t>
          </a:r>
        </a:p>
      </dgm:t>
    </dgm:pt>
    <dgm:pt modelId="{EEA57909-DA0D-4013-B719-B7AD9B2B1F29}" type="parTrans" cxnId="{394B983D-1F47-4CC0-8B17-8BC3E2C7A581}">
      <dgm:prSet/>
      <dgm:spPr/>
      <dgm:t>
        <a:bodyPr/>
        <a:lstStyle/>
        <a:p>
          <a:endParaRPr lang="en-US"/>
        </a:p>
      </dgm:t>
    </dgm:pt>
    <dgm:pt modelId="{59938AED-9177-455B-AAAF-214BDF0BC64C}" type="sibTrans" cxnId="{394B983D-1F47-4CC0-8B17-8BC3E2C7A581}">
      <dgm:prSet/>
      <dgm:spPr/>
      <dgm:t>
        <a:bodyPr/>
        <a:lstStyle/>
        <a:p>
          <a:endParaRPr lang="en-US"/>
        </a:p>
      </dgm:t>
    </dgm:pt>
    <dgm:pt modelId="{E1310EDB-4545-4DD7-9B15-D238E1689854}">
      <dgm:prSet/>
      <dgm:spPr/>
      <dgm:t>
        <a:bodyPr/>
        <a:lstStyle/>
        <a:p>
          <a:r>
            <a:rPr lang="en-US"/>
            <a:t>Any issues found with audits and/or queries</a:t>
          </a:r>
        </a:p>
      </dgm:t>
    </dgm:pt>
    <dgm:pt modelId="{1C3E9A77-C12A-4C60-9376-9F0250740107}" type="parTrans" cxnId="{BBD3A1C1-E742-4661-80B7-A480857F5589}">
      <dgm:prSet/>
      <dgm:spPr/>
      <dgm:t>
        <a:bodyPr/>
        <a:lstStyle/>
        <a:p>
          <a:endParaRPr lang="en-US"/>
        </a:p>
      </dgm:t>
    </dgm:pt>
    <dgm:pt modelId="{23A1F85A-C49A-4BC6-B63D-17775AA2FB8D}" type="sibTrans" cxnId="{BBD3A1C1-E742-4661-80B7-A480857F5589}">
      <dgm:prSet/>
      <dgm:spPr/>
      <dgm:t>
        <a:bodyPr/>
        <a:lstStyle/>
        <a:p>
          <a:endParaRPr lang="en-US"/>
        </a:p>
      </dgm:t>
    </dgm:pt>
    <dgm:pt modelId="{CA33E74C-0287-4102-9796-E5C08E9DAA85}">
      <dgm:prSet/>
      <dgm:spPr/>
      <dgm:t>
        <a:bodyPr/>
        <a:lstStyle/>
        <a:p>
          <a:r>
            <a:rPr lang="en-US"/>
            <a:t>The Chief of Police will submit an annual report to the Public Safety Committee no later than February 28</a:t>
          </a:r>
          <a:r>
            <a:rPr lang="en-US" baseline="30000"/>
            <a:t>th</a:t>
          </a:r>
          <a:r>
            <a:rPr lang="en-US"/>
            <a:t>.  The annual report will contain at a minimum: </a:t>
          </a:r>
        </a:p>
      </dgm:t>
    </dgm:pt>
    <dgm:pt modelId="{CDCF4C28-E501-4DC5-8CE6-0CE8B5A66765}" type="parTrans" cxnId="{E1188C4E-168E-41B0-8F2C-FCC36CE356E8}">
      <dgm:prSet/>
      <dgm:spPr/>
      <dgm:t>
        <a:bodyPr/>
        <a:lstStyle/>
        <a:p>
          <a:endParaRPr lang="en-US"/>
        </a:p>
      </dgm:t>
    </dgm:pt>
    <dgm:pt modelId="{8339C79C-390C-4A44-84A0-B079C90BBB94}" type="sibTrans" cxnId="{E1188C4E-168E-41B0-8F2C-FCC36CE356E8}">
      <dgm:prSet/>
      <dgm:spPr/>
      <dgm:t>
        <a:bodyPr/>
        <a:lstStyle/>
        <a:p>
          <a:endParaRPr lang="en-US"/>
        </a:p>
      </dgm:t>
    </dgm:pt>
    <dgm:pt modelId="{C1E804B9-1C9A-4286-A73C-36D01ED60A6B}">
      <dgm:prSet/>
      <dgm:spPr/>
      <dgm:t>
        <a:bodyPr/>
        <a:lstStyle/>
        <a:p>
          <a:r>
            <a:rPr lang="en-US"/>
            <a:t>Total plate reads</a:t>
          </a:r>
        </a:p>
      </dgm:t>
    </dgm:pt>
    <dgm:pt modelId="{195623B4-0D7E-468B-9448-CF4D53BA448C}" type="parTrans" cxnId="{8CE5CEB2-539D-4B05-9BA5-35DC6FD4DDAD}">
      <dgm:prSet/>
      <dgm:spPr/>
      <dgm:t>
        <a:bodyPr/>
        <a:lstStyle/>
        <a:p>
          <a:endParaRPr lang="en-US"/>
        </a:p>
      </dgm:t>
    </dgm:pt>
    <dgm:pt modelId="{288827F2-5171-4257-A501-0ABABC4642FD}" type="sibTrans" cxnId="{8CE5CEB2-539D-4B05-9BA5-35DC6FD4DDAD}">
      <dgm:prSet/>
      <dgm:spPr/>
      <dgm:t>
        <a:bodyPr/>
        <a:lstStyle/>
        <a:p>
          <a:endParaRPr lang="en-US"/>
        </a:p>
      </dgm:t>
    </dgm:pt>
    <dgm:pt modelId="{7683B356-23C0-4F5C-AB76-55BC692D8C41}">
      <dgm:prSet/>
      <dgm:spPr/>
      <dgm:t>
        <a:bodyPr/>
        <a:lstStyle/>
        <a:p>
          <a:r>
            <a:rPr lang="en-US"/>
            <a:t>Total hot list alerts</a:t>
          </a:r>
        </a:p>
      </dgm:t>
    </dgm:pt>
    <dgm:pt modelId="{D0A6C3DD-590B-4961-961A-CC212EC740D0}" type="parTrans" cxnId="{3ED62F42-F097-451E-BB1B-4123CD6A72CA}">
      <dgm:prSet/>
      <dgm:spPr/>
      <dgm:t>
        <a:bodyPr/>
        <a:lstStyle/>
        <a:p>
          <a:endParaRPr lang="en-US"/>
        </a:p>
      </dgm:t>
    </dgm:pt>
    <dgm:pt modelId="{CCC0793A-F6FB-47CC-B38D-D9B792384FF5}" type="sibTrans" cxnId="{3ED62F42-F097-451E-BB1B-4123CD6A72CA}">
      <dgm:prSet/>
      <dgm:spPr/>
      <dgm:t>
        <a:bodyPr/>
        <a:lstStyle/>
        <a:p>
          <a:endParaRPr lang="en-US"/>
        </a:p>
      </dgm:t>
    </dgm:pt>
    <dgm:pt modelId="{80FC6990-35C2-4432-929C-E048636318E7}">
      <dgm:prSet/>
      <dgm:spPr/>
      <dgm:t>
        <a:bodyPr/>
        <a:lstStyle/>
        <a:p>
          <a:r>
            <a:rPr lang="en-US"/>
            <a:t>Stolen vehicle recoveries</a:t>
          </a:r>
        </a:p>
      </dgm:t>
    </dgm:pt>
    <dgm:pt modelId="{CDA5A1EA-1F29-4FF0-AEFC-119FDE631BEF}" type="parTrans" cxnId="{1E06473F-8C5A-4D48-B01C-798887E6385B}">
      <dgm:prSet/>
      <dgm:spPr/>
      <dgm:t>
        <a:bodyPr/>
        <a:lstStyle/>
        <a:p>
          <a:endParaRPr lang="en-US"/>
        </a:p>
      </dgm:t>
    </dgm:pt>
    <dgm:pt modelId="{A4366C42-2E81-4859-ABE8-935E5F4CEBC1}" type="sibTrans" cxnId="{1E06473F-8C5A-4D48-B01C-798887E6385B}">
      <dgm:prSet/>
      <dgm:spPr/>
      <dgm:t>
        <a:bodyPr/>
        <a:lstStyle/>
        <a:p>
          <a:endParaRPr lang="en-US"/>
        </a:p>
      </dgm:t>
    </dgm:pt>
    <dgm:pt modelId="{130B30EB-C0DE-4196-9F4B-25C1AF493F62}">
      <dgm:prSet/>
      <dgm:spPr/>
      <dgm:t>
        <a:bodyPr/>
        <a:lstStyle/>
        <a:p>
          <a:r>
            <a:rPr lang="en-US"/>
            <a:t>Missing persons located and missing person cases assisted</a:t>
          </a:r>
        </a:p>
      </dgm:t>
    </dgm:pt>
    <dgm:pt modelId="{B3EB8EA0-95E7-4990-9F6D-3246649E3DD6}" type="parTrans" cxnId="{45611C7E-98FB-4640-AF54-B8732822DAE0}">
      <dgm:prSet/>
      <dgm:spPr/>
      <dgm:t>
        <a:bodyPr/>
        <a:lstStyle/>
        <a:p>
          <a:endParaRPr lang="en-US"/>
        </a:p>
      </dgm:t>
    </dgm:pt>
    <dgm:pt modelId="{3671B43F-3221-471A-B7EC-EDF731A9199E}" type="sibTrans" cxnId="{45611C7E-98FB-4640-AF54-B8732822DAE0}">
      <dgm:prSet/>
      <dgm:spPr/>
      <dgm:t>
        <a:bodyPr/>
        <a:lstStyle/>
        <a:p>
          <a:endParaRPr lang="en-US"/>
        </a:p>
      </dgm:t>
    </dgm:pt>
    <dgm:pt modelId="{7132BC76-304C-4849-928C-8EAE87CE9AC6}">
      <dgm:prSet/>
      <dgm:spPr/>
      <dgm:t>
        <a:bodyPr/>
        <a:lstStyle/>
        <a:p>
          <a:r>
            <a:rPr lang="en-US"/>
            <a:t>Criminal investigations aided</a:t>
          </a:r>
        </a:p>
      </dgm:t>
    </dgm:pt>
    <dgm:pt modelId="{BD3BAEEF-E51C-4B43-B61A-F674F1F12E76}" type="parTrans" cxnId="{D67C42A9-8017-4789-BC36-5A44A12E62B2}">
      <dgm:prSet/>
      <dgm:spPr/>
      <dgm:t>
        <a:bodyPr/>
        <a:lstStyle/>
        <a:p>
          <a:endParaRPr lang="en-US"/>
        </a:p>
      </dgm:t>
    </dgm:pt>
    <dgm:pt modelId="{B2793E8D-430B-42BB-A4E8-292E0A40FFE5}" type="sibTrans" cxnId="{D67C42A9-8017-4789-BC36-5A44A12E62B2}">
      <dgm:prSet/>
      <dgm:spPr/>
      <dgm:t>
        <a:bodyPr/>
        <a:lstStyle/>
        <a:p>
          <a:endParaRPr lang="en-US"/>
        </a:p>
      </dgm:t>
    </dgm:pt>
    <dgm:pt modelId="{ADEA0553-0466-4A16-9D17-D8E197665C20}">
      <dgm:prSet/>
      <dgm:spPr/>
      <dgm:t>
        <a:bodyPr/>
        <a:lstStyle/>
        <a:p>
          <a:r>
            <a:rPr lang="en-US"/>
            <a:t>Number search warrants conducted </a:t>
          </a:r>
        </a:p>
      </dgm:t>
    </dgm:pt>
    <dgm:pt modelId="{42AA279C-E1F7-47E9-8C10-F9F85311D933}" type="parTrans" cxnId="{68281BF1-39C4-414B-8574-DD6B7D408F4E}">
      <dgm:prSet/>
      <dgm:spPr/>
      <dgm:t>
        <a:bodyPr/>
        <a:lstStyle/>
        <a:p>
          <a:endParaRPr lang="en-US"/>
        </a:p>
      </dgm:t>
    </dgm:pt>
    <dgm:pt modelId="{E9D165AF-F1F7-4547-B5A0-2CAC35641C1A}" type="sibTrans" cxnId="{68281BF1-39C4-414B-8574-DD6B7D408F4E}">
      <dgm:prSet/>
      <dgm:spPr/>
      <dgm:t>
        <a:bodyPr/>
        <a:lstStyle/>
        <a:p>
          <a:endParaRPr lang="en-US"/>
        </a:p>
      </dgm:t>
    </dgm:pt>
    <dgm:pt modelId="{1AAEB48D-EEE7-4CD1-9C38-0B6E02DB92AD}">
      <dgm:prSet/>
      <dgm:spPr/>
      <dgm:t>
        <a:bodyPr/>
        <a:lstStyle/>
        <a:p>
          <a:r>
            <a:rPr lang="en-US"/>
            <a:t>Number of arrest warrants obtained </a:t>
          </a:r>
        </a:p>
      </dgm:t>
    </dgm:pt>
    <dgm:pt modelId="{A7537E35-5B68-4A62-85B0-479BEF74C447}" type="parTrans" cxnId="{99E223D8-FE4A-41EE-8373-C8F29210F114}">
      <dgm:prSet/>
      <dgm:spPr/>
      <dgm:t>
        <a:bodyPr/>
        <a:lstStyle/>
        <a:p>
          <a:endParaRPr lang="en-US"/>
        </a:p>
      </dgm:t>
    </dgm:pt>
    <dgm:pt modelId="{62A3663A-2638-4424-AFA3-41FA245A1838}" type="sibTrans" cxnId="{99E223D8-FE4A-41EE-8373-C8F29210F114}">
      <dgm:prSet/>
      <dgm:spPr/>
      <dgm:t>
        <a:bodyPr/>
        <a:lstStyle/>
        <a:p>
          <a:endParaRPr lang="en-US"/>
        </a:p>
      </dgm:t>
    </dgm:pt>
    <dgm:pt modelId="{CCD40A01-8D07-40FB-A92E-F07AB0F616AD}" type="pres">
      <dgm:prSet presAssocID="{7203C109-D24A-4898-931C-75BFBDAC44A4}" presName="Name0" presStyleCnt="0">
        <dgm:presLayoutVars>
          <dgm:dir/>
          <dgm:animLvl val="lvl"/>
          <dgm:resizeHandles val="exact"/>
        </dgm:presLayoutVars>
      </dgm:prSet>
      <dgm:spPr/>
    </dgm:pt>
    <dgm:pt modelId="{B2C6C17C-000F-490C-A9E2-873B81B58DEA}" type="pres">
      <dgm:prSet presAssocID="{CA33E74C-0287-4102-9796-E5C08E9DAA85}" presName="boxAndChildren" presStyleCnt="0"/>
      <dgm:spPr/>
    </dgm:pt>
    <dgm:pt modelId="{7DF52389-9BAE-4A10-AD79-80F4D1352C71}" type="pres">
      <dgm:prSet presAssocID="{CA33E74C-0287-4102-9796-E5C08E9DAA85}" presName="parentTextBox" presStyleLbl="node1" presStyleIdx="0" presStyleCnt="3"/>
      <dgm:spPr/>
    </dgm:pt>
    <dgm:pt modelId="{497044D6-B64C-4D51-B285-F31C50B08102}" type="pres">
      <dgm:prSet presAssocID="{CA33E74C-0287-4102-9796-E5C08E9DAA85}" presName="entireBox" presStyleLbl="node1" presStyleIdx="0" presStyleCnt="3" custLinFactNeighborX="-4" custLinFactNeighborY="-2909"/>
      <dgm:spPr/>
    </dgm:pt>
    <dgm:pt modelId="{165D78C2-92BE-44D2-91F0-FD8619210B11}" type="pres">
      <dgm:prSet presAssocID="{CA33E74C-0287-4102-9796-E5C08E9DAA85}" presName="descendantBox" presStyleCnt="0"/>
      <dgm:spPr/>
    </dgm:pt>
    <dgm:pt modelId="{4D964279-A763-4825-9A1D-F978377D8221}" type="pres">
      <dgm:prSet presAssocID="{C1E804B9-1C9A-4286-A73C-36D01ED60A6B}" presName="childTextBox" presStyleLbl="fgAccFollowNode1" presStyleIdx="0" presStyleCnt="12">
        <dgm:presLayoutVars>
          <dgm:bulletEnabled val="1"/>
        </dgm:presLayoutVars>
      </dgm:prSet>
      <dgm:spPr/>
    </dgm:pt>
    <dgm:pt modelId="{4FCED22F-4289-4F82-9513-6296E58C6B9A}" type="pres">
      <dgm:prSet presAssocID="{7683B356-23C0-4F5C-AB76-55BC692D8C41}" presName="childTextBox" presStyleLbl="fgAccFollowNode1" presStyleIdx="1" presStyleCnt="12">
        <dgm:presLayoutVars>
          <dgm:bulletEnabled val="1"/>
        </dgm:presLayoutVars>
      </dgm:prSet>
      <dgm:spPr/>
    </dgm:pt>
    <dgm:pt modelId="{A5D94876-0420-4274-922A-952AE26B026D}" type="pres">
      <dgm:prSet presAssocID="{80FC6990-35C2-4432-929C-E048636318E7}" presName="childTextBox" presStyleLbl="fgAccFollowNode1" presStyleIdx="2" presStyleCnt="12">
        <dgm:presLayoutVars>
          <dgm:bulletEnabled val="1"/>
        </dgm:presLayoutVars>
      </dgm:prSet>
      <dgm:spPr/>
    </dgm:pt>
    <dgm:pt modelId="{33296B88-A05E-45AA-94FC-E4F434EADA46}" type="pres">
      <dgm:prSet presAssocID="{130B30EB-C0DE-4196-9F4B-25C1AF493F62}" presName="childTextBox" presStyleLbl="fgAccFollowNode1" presStyleIdx="3" presStyleCnt="12">
        <dgm:presLayoutVars>
          <dgm:bulletEnabled val="1"/>
        </dgm:presLayoutVars>
      </dgm:prSet>
      <dgm:spPr/>
    </dgm:pt>
    <dgm:pt modelId="{7209FF32-5001-4480-B759-83601FB40AAB}" type="pres">
      <dgm:prSet presAssocID="{7132BC76-304C-4849-928C-8EAE87CE9AC6}" presName="childTextBox" presStyleLbl="fgAccFollowNode1" presStyleIdx="4" presStyleCnt="12">
        <dgm:presLayoutVars>
          <dgm:bulletEnabled val="1"/>
        </dgm:presLayoutVars>
      </dgm:prSet>
      <dgm:spPr/>
    </dgm:pt>
    <dgm:pt modelId="{115067B8-1A74-4F40-A839-60839D1C4C19}" type="pres">
      <dgm:prSet presAssocID="{ADEA0553-0466-4A16-9D17-D8E197665C20}" presName="childTextBox" presStyleLbl="fgAccFollowNode1" presStyleIdx="5" presStyleCnt="12">
        <dgm:presLayoutVars>
          <dgm:bulletEnabled val="1"/>
        </dgm:presLayoutVars>
      </dgm:prSet>
      <dgm:spPr/>
    </dgm:pt>
    <dgm:pt modelId="{AEDD6CC5-7C7C-4967-B202-610E8C2E0E23}" type="pres">
      <dgm:prSet presAssocID="{1AAEB48D-EEE7-4CD1-9C38-0B6E02DB92AD}" presName="childTextBox" presStyleLbl="fgAccFollowNode1" presStyleIdx="6" presStyleCnt="12">
        <dgm:presLayoutVars>
          <dgm:bulletEnabled val="1"/>
        </dgm:presLayoutVars>
      </dgm:prSet>
      <dgm:spPr/>
    </dgm:pt>
    <dgm:pt modelId="{BE1AF4C1-A8F6-4BAC-9837-3A73537EA05A}" type="pres">
      <dgm:prSet presAssocID="{E8B22A55-EBF9-4EB3-92AF-4AAE9FC34FB8}" presName="sp" presStyleCnt="0"/>
      <dgm:spPr/>
    </dgm:pt>
    <dgm:pt modelId="{913D235D-EB50-47EE-B867-9BAB4114ED1F}" type="pres">
      <dgm:prSet presAssocID="{3B574A18-68FE-47A0-B844-B558FAACA4D6}" presName="arrowAndChildren" presStyleCnt="0"/>
      <dgm:spPr/>
    </dgm:pt>
    <dgm:pt modelId="{7D872C51-8DD6-4B82-9AD7-EA4CFCFE20AD}" type="pres">
      <dgm:prSet presAssocID="{3B574A18-68FE-47A0-B844-B558FAACA4D6}" presName="parentTextArrow" presStyleLbl="node1" presStyleIdx="0" presStyleCnt="3"/>
      <dgm:spPr/>
    </dgm:pt>
    <dgm:pt modelId="{B6D82B8F-4018-4F56-AB63-817021C5014F}" type="pres">
      <dgm:prSet presAssocID="{3B574A18-68FE-47A0-B844-B558FAACA4D6}" presName="arrow" presStyleLbl="node1" presStyleIdx="1" presStyleCnt="3"/>
      <dgm:spPr/>
    </dgm:pt>
    <dgm:pt modelId="{65F56D7A-FB34-441F-947A-23D37EE26D2C}" type="pres">
      <dgm:prSet presAssocID="{3B574A18-68FE-47A0-B844-B558FAACA4D6}" presName="descendantArrow" presStyleCnt="0"/>
      <dgm:spPr/>
    </dgm:pt>
    <dgm:pt modelId="{6922EFD6-01B4-49E6-9BA6-B0B3B7802820}" type="pres">
      <dgm:prSet presAssocID="{D6AE5CAC-2AAC-4D82-B3E7-05273996A68A}" presName="childTextArrow" presStyleLbl="fgAccFollowNode1" presStyleIdx="7" presStyleCnt="12">
        <dgm:presLayoutVars>
          <dgm:bulletEnabled val="1"/>
        </dgm:presLayoutVars>
      </dgm:prSet>
      <dgm:spPr/>
    </dgm:pt>
    <dgm:pt modelId="{4991FFCF-68A6-4D2C-A245-1376EB76EF2F}" type="pres">
      <dgm:prSet presAssocID="{31089182-50B4-4FA6-B97F-908F2B3DE3CF}" presName="childTextArrow" presStyleLbl="fgAccFollowNode1" presStyleIdx="8" presStyleCnt="12">
        <dgm:presLayoutVars>
          <dgm:bulletEnabled val="1"/>
        </dgm:presLayoutVars>
      </dgm:prSet>
      <dgm:spPr/>
    </dgm:pt>
    <dgm:pt modelId="{5E297D9C-F17F-4FE7-8117-185A25DE6073}" type="pres">
      <dgm:prSet presAssocID="{7710053A-34FA-43E1-A6D3-220DA97DBB4E}" presName="childTextArrow" presStyleLbl="fgAccFollowNode1" presStyleIdx="9" presStyleCnt="12">
        <dgm:presLayoutVars>
          <dgm:bulletEnabled val="1"/>
        </dgm:presLayoutVars>
      </dgm:prSet>
      <dgm:spPr/>
    </dgm:pt>
    <dgm:pt modelId="{9E627EA9-B63E-4E8D-ACE0-6C115CD5AD52}" type="pres">
      <dgm:prSet presAssocID="{E1310EDB-4545-4DD7-9B15-D238E1689854}" presName="childTextArrow" presStyleLbl="fgAccFollowNode1" presStyleIdx="10" presStyleCnt="12">
        <dgm:presLayoutVars>
          <dgm:bulletEnabled val="1"/>
        </dgm:presLayoutVars>
      </dgm:prSet>
      <dgm:spPr/>
    </dgm:pt>
    <dgm:pt modelId="{140FE66E-DA70-49BF-8850-BBB878BD5E9D}" type="pres">
      <dgm:prSet presAssocID="{D6B20A7A-43F8-400D-A531-A5CF08DF113F}" presName="sp" presStyleCnt="0"/>
      <dgm:spPr/>
    </dgm:pt>
    <dgm:pt modelId="{4A91D2C0-B2EF-460B-9A32-BA98074C2FB2}" type="pres">
      <dgm:prSet presAssocID="{0EAC91D7-0D7E-4554-B1EF-F93469CCAA47}" presName="arrowAndChildren" presStyleCnt="0"/>
      <dgm:spPr/>
    </dgm:pt>
    <dgm:pt modelId="{6D22054C-296C-43A4-A9AF-93BACE81C3C1}" type="pres">
      <dgm:prSet presAssocID="{0EAC91D7-0D7E-4554-B1EF-F93469CCAA47}" presName="parentTextArrow" presStyleLbl="node1" presStyleIdx="1" presStyleCnt="3"/>
      <dgm:spPr/>
    </dgm:pt>
    <dgm:pt modelId="{2CF2873D-2FF0-43C4-9800-9A49861AF9B9}" type="pres">
      <dgm:prSet presAssocID="{0EAC91D7-0D7E-4554-B1EF-F93469CCAA47}" presName="arrow" presStyleLbl="node1" presStyleIdx="2" presStyleCnt="3"/>
      <dgm:spPr/>
    </dgm:pt>
    <dgm:pt modelId="{73CFEB94-E523-49DD-BC0D-D94DAD81D89D}" type="pres">
      <dgm:prSet presAssocID="{0EAC91D7-0D7E-4554-B1EF-F93469CCAA47}" presName="descendantArrow" presStyleCnt="0"/>
      <dgm:spPr/>
    </dgm:pt>
    <dgm:pt modelId="{7771CA23-968B-40F3-994D-2D8DFF8ABF46}" type="pres">
      <dgm:prSet presAssocID="{623D4360-3B20-43C0-8315-F177F30BD9EE}" presName="childTextArrow" presStyleLbl="fgAccFollowNode1" presStyleIdx="11" presStyleCnt="12">
        <dgm:presLayoutVars>
          <dgm:bulletEnabled val="1"/>
        </dgm:presLayoutVars>
      </dgm:prSet>
      <dgm:spPr/>
    </dgm:pt>
  </dgm:ptLst>
  <dgm:cxnLst>
    <dgm:cxn modelId="{07757210-83F2-4D75-903A-840E7F4DADD2}" type="presOf" srcId="{0EAC91D7-0D7E-4554-B1EF-F93469CCAA47}" destId="{2CF2873D-2FF0-43C4-9800-9A49861AF9B9}" srcOrd="1" destOrd="0" presId="urn:microsoft.com/office/officeart/2005/8/layout/process4"/>
    <dgm:cxn modelId="{2643EC13-654E-45AA-9C46-BEF3D96A7B18}" type="presOf" srcId="{7683B356-23C0-4F5C-AB76-55BC692D8C41}" destId="{4FCED22F-4289-4F82-9513-6296E58C6B9A}" srcOrd="0" destOrd="0" presId="urn:microsoft.com/office/officeart/2005/8/layout/process4"/>
    <dgm:cxn modelId="{F4854819-073B-498B-AD53-33C4DFB1BF38}" type="presOf" srcId="{3B574A18-68FE-47A0-B844-B558FAACA4D6}" destId="{7D872C51-8DD6-4B82-9AD7-EA4CFCFE20AD}" srcOrd="0" destOrd="0" presId="urn:microsoft.com/office/officeart/2005/8/layout/process4"/>
    <dgm:cxn modelId="{E359EF1F-E4FA-433D-B95A-4FD0EB7350F8}" type="presOf" srcId="{80FC6990-35C2-4432-929C-E048636318E7}" destId="{A5D94876-0420-4274-922A-952AE26B026D}" srcOrd="0" destOrd="0" presId="urn:microsoft.com/office/officeart/2005/8/layout/process4"/>
    <dgm:cxn modelId="{6A862221-A417-4B52-9D4A-A08B5548D47E}" srcId="{3B574A18-68FE-47A0-B844-B558FAACA4D6}" destId="{31089182-50B4-4FA6-B97F-908F2B3DE3CF}" srcOrd="1" destOrd="0" parTransId="{3BD0FC14-18F0-421A-9E20-98770E51C320}" sibTransId="{BFB2836E-A792-4AAA-A7A0-69E2C50DF829}"/>
    <dgm:cxn modelId="{ABF43E24-0B25-4489-AC85-2EA2AB83903E}" type="presOf" srcId="{CA33E74C-0287-4102-9796-E5C08E9DAA85}" destId="{7DF52389-9BAE-4A10-AD79-80F4D1352C71}" srcOrd="0" destOrd="0" presId="urn:microsoft.com/office/officeart/2005/8/layout/process4"/>
    <dgm:cxn modelId="{50ED5C27-DC6F-4958-94F6-B6A403EFD43E}" type="presOf" srcId="{31089182-50B4-4FA6-B97F-908F2B3DE3CF}" destId="{4991FFCF-68A6-4D2C-A245-1376EB76EF2F}" srcOrd="0" destOrd="0" presId="urn:microsoft.com/office/officeart/2005/8/layout/process4"/>
    <dgm:cxn modelId="{CD7AEA28-32B4-4EA2-9E38-997A73584C1E}" type="presOf" srcId="{7203C109-D24A-4898-931C-75BFBDAC44A4}" destId="{CCD40A01-8D07-40FB-A92E-F07AB0F616AD}" srcOrd="0" destOrd="0" presId="urn:microsoft.com/office/officeart/2005/8/layout/process4"/>
    <dgm:cxn modelId="{555DED36-D718-4BE1-B186-566E78BBEA18}" type="presOf" srcId="{C1E804B9-1C9A-4286-A73C-36D01ED60A6B}" destId="{4D964279-A763-4825-9A1D-F978377D8221}" srcOrd="0" destOrd="0" presId="urn:microsoft.com/office/officeart/2005/8/layout/process4"/>
    <dgm:cxn modelId="{6212C83C-311D-4A36-B967-70BCF1374F9E}" srcId="{7203C109-D24A-4898-931C-75BFBDAC44A4}" destId="{0EAC91D7-0D7E-4554-B1EF-F93469CCAA47}" srcOrd="0" destOrd="0" parTransId="{C183CB26-DF3D-4327-B7D4-20AE8E7761EA}" sibTransId="{D6B20A7A-43F8-400D-A531-A5CF08DF113F}"/>
    <dgm:cxn modelId="{394B983D-1F47-4CC0-8B17-8BC3E2C7A581}" srcId="{3B574A18-68FE-47A0-B844-B558FAACA4D6}" destId="{7710053A-34FA-43E1-A6D3-220DA97DBB4E}" srcOrd="2" destOrd="0" parTransId="{EEA57909-DA0D-4013-B719-B7AD9B2B1F29}" sibTransId="{59938AED-9177-455B-AAAF-214BDF0BC64C}"/>
    <dgm:cxn modelId="{1E06473F-8C5A-4D48-B01C-798887E6385B}" srcId="{CA33E74C-0287-4102-9796-E5C08E9DAA85}" destId="{80FC6990-35C2-4432-929C-E048636318E7}" srcOrd="2" destOrd="0" parTransId="{CDA5A1EA-1F29-4FF0-AEFC-119FDE631BEF}" sibTransId="{A4366C42-2E81-4859-ABE8-935E5F4CEBC1}"/>
    <dgm:cxn modelId="{3ED62F42-F097-451E-BB1B-4123CD6A72CA}" srcId="{CA33E74C-0287-4102-9796-E5C08E9DAA85}" destId="{7683B356-23C0-4F5C-AB76-55BC692D8C41}" srcOrd="1" destOrd="0" parTransId="{D0A6C3DD-590B-4961-961A-CC212EC740D0}" sibTransId="{CCC0793A-F6FB-47CC-B38D-D9B792384FF5}"/>
    <dgm:cxn modelId="{9202F863-3288-4ECA-9A98-1EA139FDFABB}" type="presOf" srcId="{3B574A18-68FE-47A0-B844-B558FAACA4D6}" destId="{B6D82B8F-4018-4F56-AB63-817021C5014F}" srcOrd="1" destOrd="0" presId="urn:microsoft.com/office/officeart/2005/8/layout/process4"/>
    <dgm:cxn modelId="{E556B967-C2B2-48E0-BBB7-17DDEE17B6EB}" type="presOf" srcId="{D6AE5CAC-2AAC-4D82-B3E7-05273996A68A}" destId="{6922EFD6-01B4-49E6-9BA6-B0B3B7802820}" srcOrd="0" destOrd="0" presId="urn:microsoft.com/office/officeart/2005/8/layout/process4"/>
    <dgm:cxn modelId="{E1188C4E-168E-41B0-8F2C-FCC36CE356E8}" srcId="{7203C109-D24A-4898-931C-75BFBDAC44A4}" destId="{CA33E74C-0287-4102-9796-E5C08E9DAA85}" srcOrd="2" destOrd="0" parTransId="{CDCF4C28-E501-4DC5-8CE6-0CE8B5A66765}" sibTransId="{8339C79C-390C-4A44-84A0-B079C90BBB94}"/>
    <dgm:cxn modelId="{08B07D6F-A862-4256-BCF6-996C58B605E0}" type="presOf" srcId="{ADEA0553-0466-4A16-9D17-D8E197665C20}" destId="{115067B8-1A74-4F40-A839-60839D1C4C19}" srcOrd="0" destOrd="0" presId="urn:microsoft.com/office/officeart/2005/8/layout/process4"/>
    <dgm:cxn modelId="{3E41867A-CC28-4779-AD4C-59C74F3DDB53}" srcId="{7203C109-D24A-4898-931C-75BFBDAC44A4}" destId="{3B574A18-68FE-47A0-B844-B558FAACA4D6}" srcOrd="1" destOrd="0" parTransId="{4652984A-97C5-4FA9-B98D-73363C8B02A7}" sibTransId="{E8B22A55-EBF9-4EB3-92AF-4AAE9FC34FB8}"/>
    <dgm:cxn modelId="{45611C7E-98FB-4640-AF54-B8732822DAE0}" srcId="{CA33E74C-0287-4102-9796-E5C08E9DAA85}" destId="{130B30EB-C0DE-4196-9F4B-25C1AF493F62}" srcOrd="3" destOrd="0" parTransId="{B3EB8EA0-95E7-4990-9F6D-3246649E3DD6}" sibTransId="{3671B43F-3221-471A-B7EC-EDF731A9199E}"/>
    <dgm:cxn modelId="{41646A82-6795-4AC6-B0D7-3389FACC4E90}" type="presOf" srcId="{7132BC76-304C-4849-928C-8EAE87CE9AC6}" destId="{7209FF32-5001-4480-B759-83601FB40AAB}" srcOrd="0" destOrd="0" presId="urn:microsoft.com/office/officeart/2005/8/layout/process4"/>
    <dgm:cxn modelId="{D67C42A9-8017-4789-BC36-5A44A12E62B2}" srcId="{CA33E74C-0287-4102-9796-E5C08E9DAA85}" destId="{7132BC76-304C-4849-928C-8EAE87CE9AC6}" srcOrd="4" destOrd="0" parTransId="{BD3BAEEF-E51C-4B43-B61A-F674F1F12E76}" sibTransId="{B2793E8D-430B-42BB-A4E8-292E0A40FFE5}"/>
    <dgm:cxn modelId="{287FCCAB-1D0F-4E9F-A1FF-01F9C51CBBCE}" type="presOf" srcId="{7710053A-34FA-43E1-A6D3-220DA97DBB4E}" destId="{5E297D9C-F17F-4FE7-8117-185A25DE6073}" srcOrd="0" destOrd="0" presId="urn:microsoft.com/office/officeart/2005/8/layout/process4"/>
    <dgm:cxn modelId="{8CE5CEB2-539D-4B05-9BA5-35DC6FD4DDAD}" srcId="{CA33E74C-0287-4102-9796-E5C08E9DAA85}" destId="{C1E804B9-1C9A-4286-A73C-36D01ED60A6B}" srcOrd="0" destOrd="0" parTransId="{195623B4-0D7E-468B-9448-CF4D53BA448C}" sibTransId="{288827F2-5171-4257-A501-0ABABC4642FD}"/>
    <dgm:cxn modelId="{F3DF10B6-8488-4ACB-B9BE-FC9063617E4F}" type="presOf" srcId="{CA33E74C-0287-4102-9796-E5C08E9DAA85}" destId="{497044D6-B64C-4D51-B285-F31C50B08102}" srcOrd="1" destOrd="0" presId="urn:microsoft.com/office/officeart/2005/8/layout/process4"/>
    <dgm:cxn modelId="{BBD3A1C1-E742-4661-80B7-A480857F5589}" srcId="{3B574A18-68FE-47A0-B844-B558FAACA4D6}" destId="{E1310EDB-4545-4DD7-9B15-D238E1689854}" srcOrd="3" destOrd="0" parTransId="{1C3E9A77-C12A-4C60-9376-9F0250740107}" sibTransId="{23A1F85A-C49A-4BC6-B63D-17775AA2FB8D}"/>
    <dgm:cxn modelId="{35FDF4C6-4588-47EC-8CCB-B4A6B0497BDE}" srcId="{3B574A18-68FE-47A0-B844-B558FAACA4D6}" destId="{D6AE5CAC-2AAC-4D82-B3E7-05273996A68A}" srcOrd="0" destOrd="0" parTransId="{AB39F42F-CA5F-493F-863F-C40378BA573B}" sibTransId="{04256CD2-3AEA-4650-92A1-1C45D8DF2403}"/>
    <dgm:cxn modelId="{19DDB7C7-AA7F-427F-A565-3883A7BB8B84}" type="presOf" srcId="{623D4360-3B20-43C0-8315-F177F30BD9EE}" destId="{7771CA23-968B-40F3-994D-2D8DFF8ABF46}" srcOrd="0" destOrd="0" presId="urn:microsoft.com/office/officeart/2005/8/layout/process4"/>
    <dgm:cxn modelId="{BF77CFCC-768C-44A3-AD79-F21E9022A89F}" type="presOf" srcId="{E1310EDB-4545-4DD7-9B15-D238E1689854}" destId="{9E627EA9-B63E-4E8D-ACE0-6C115CD5AD52}" srcOrd="0" destOrd="0" presId="urn:microsoft.com/office/officeart/2005/8/layout/process4"/>
    <dgm:cxn modelId="{8ED010D1-A786-4216-B7D5-0B7BA52DE0EB}" srcId="{0EAC91D7-0D7E-4554-B1EF-F93469CCAA47}" destId="{623D4360-3B20-43C0-8315-F177F30BD9EE}" srcOrd="0" destOrd="0" parTransId="{5B88CBB2-C568-4C7F-A8F0-6943F746D957}" sibTransId="{FF829A13-DB47-4DB8-9E18-43ACE97FC36B}"/>
    <dgm:cxn modelId="{5E8837D5-D821-4761-BE7C-6BE1E2A78297}" type="presOf" srcId="{0EAC91D7-0D7E-4554-B1EF-F93469CCAA47}" destId="{6D22054C-296C-43A4-A9AF-93BACE81C3C1}" srcOrd="0" destOrd="0" presId="urn:microsoft.com/office/officeart/2005/8/layout/process4"/>
    <dgm:cxn modelId="{99E223D8-FE4A-41EE-8373-C8F29210F114}" srcId="{CA33E74C-0287-4102-9796-E5C08E9DAA85}" destId="{1AAEB48D-EEE7-4CD1-9C38-0B6E02DB92AD}" srcOrd="6" destOrd="0" parTransId="{A7537E35-5B68-4A62-85B0-479BEF74C447}" sibTransId="{62A3663A-2638-4424-AFA3-41FA245A1838}"/>
    <dgm:cxn modelId="{F51483D8-7BD7-4FBE-82CF-08D4BB1850BE}" type="presOf" srcId="{130B30EB-C0DE-4196-9F4B-25C1AF493F62}" destId="{33296B88-A05E-45AA-94FC-E4F434EADA46}" srcOrd="0" destOrd="0" presId="urn:microsoft.com/office/officeart/2005/8/layout/process4"/>
    <dgm:cxn modelId="{4324EAE1-51E5-42FB-9F8D-59DC96C4AA13}" type="presOf" srcId="{1AAEB48D-EEE7-4CD1-9C38-0B6E02DB92AD}" destId="{AEDD6CC5-7C7C-4967-B202-610E8C2E0E23}" srcOrd="0" destOrd="0" presId="urn:microsoft.com/office/officeart/2005/8/layout/process4"/>
    <dgm:cxn modelId="{68281BF1-39C4-414B-8574-DD6B7D408F4E}" srcId="{CA33E74C-0287-4102-9796-E5C08E9DAA85}" destId="{ADEA0553-0466-4A16-9D17-D8E197665C20}" srcOrd="5" destOrd="0" parTransId="{42AA279C-E1F7-47E9-8C10-F9F85311D933}" sibTransId="{E9D165AF-F1F7-4547-B5A0-2CAC35641C1A}"/>
    <dgm:cxn modelId="{2FB3FBA9-A6A6-49B1-A552-D5E3AAA23EFF}" type="presParOf" srcId="{CCD40A01-8D07-40FB-A92E-F07AB0F616AD}" destId="{B2C6C17C-000F-490C-A9E2-873B81B58DEA}" srcOrd="0" destOrd="0" presId="urn:microsoft.com/office/officeart/2005/8/layout/process4"/>
    <dgm:cxn modelId="{89B73B4B-AC04-48CC-98DF-AE54022702E8}" type="presParOf" srcId="{B2C6C17C-000F-490C-A9E2-873B81B58DEA}" destId="{7DF52389-9BAE-4A10-AD79-80F4D1352C71}" srcOrd="0" destOrd="0" presId="urn:microsoft.com/office/officeart/2005/8/layout/process4"/>
    <dgm:cxn modelId="{12D9B711-AFC8-4AFF-ADC5-3F17CE46FFD3}" type="presParOf" srcId="{B2C6C17C-000F-490C-A9E2-873B81B58DEA}" destId="{497044D6-B64C-4D51-B285-F31C50B08102}" srcOrd="1" destOrd="0" presId="urn:microsoft.com/office/officeart/2005/8/layout/process4"/>
    <dgm:cxn modelId="{C3D2E391-4547-40F1-8529-AF55B49B4004}" type="presParOf" srcId="{B2C6C17C-000F-490C-A9E2-873B81B58DEA}" destId="{165D78C2-92BE-44D2-91F0-FD8619210B11}" srcOrd="2" destOrd="0" presId="urn:microsoft.com/office/officeart/2005/8/layout/process4"/>
    <dgm:cxn modelId="{B2ABB87D-4EB8-463F-B518-8EE59231EBF0}" type="presParOf" srcId="{165D78C2-92BE-44D2-91F0-FD8619210B11}" destId="{4D964279-A763-4825-9A1D-F978377D8221}" srcOrd="0" destOrd="0" presId="urn:microsoft.com/office/officeart/2005/8/layout/process4"/>
    <dgm:cxn modelId="{78DD436C-36AA-4B8E-B3D5-309E711C87C7}" type="presParOf" srcId="{165D78C2-92BE-44D2-91F0-FD8619210B11}" destId="{4FCED22F-4289-4F82-9513-6296E58C6B9A}" srcOrd="1" destOrd="0" presId="urn:microsoft.com/office/officeart/2005/8/layout/process4"/>
    <dgm:cxn modelId="{D15E08B0-13FA-479D-A0A2-D5EEF1BD013A}" type="presParOf" srcId="{165D78C2-92BE-44D2-91F0-FD8619210B11}" destId="{A5D94876-0420-4274-922A-952AE26B026D}" srcOrd="2" destOrd="0" presId="urn:microsoft.com/office/officeart/2005/8/layout/process4"/>
    <dgm:cxn modelId="{617BE49B-C137-4604-BD63-37F8098A7DD5}" type="presParOf" srcId="{165D78C2-92BE-44D2-91F0-FD8619210B11}" destId="{33296B88-A05E-45AA-94FC-E4F434EADA46}" srcOrd="3" destOrd="0" presId="urn:microsoft.com/office/officeart/2005/8/layout/process4"/>
    <dgm:cxn modelId="{7A7B62CC-B0DF-404E-98DE-C48E742CCE36}" type="presParOf" srcId="{165D78C2-92BE-44D2-91F0-FD8619210B11}" destId="{7209FF32-5001-4480-B759-83601FB40AAB}" srcOrd="4" destOrd="0" presId="urn:microsoft.com/office/officeart/2005/8/layout/process4"/>
    <dgm:cxn modelId="{D154A834-DAE2-44F2-9D03-2A2C24C3931C}" type="presParOf" srcId="{165D78C2-92BE-44D2-91F0-FD8619210B11}" destId="{115067B8-1A74-4F40-A839-60839D1C4C19}" srcOrd="5" destOrd="0" presId="urn:microsoft.com/office/officeart/2005/8/layout/process4"/>
    <dgm:cxn modelId="{E965A4D9-FF9E-4510-B157-F3627EE6E831}" type="presParOf" srcId="{165D78C2-92BE-44D2-91F0-FD8619210B11}" destId="{AEDD6CC5-7C7C-4967-B202-610E8C2E0E23}" srcOrd="6" destOrd="0" presId="urn:microsoft.com/office/officeart/2005/8/layout/process4"/>
    <dgm:cxn modelId="{ABD83583-F4C7-4242-B75D-3402175E06DD}" type="presParOf" srcId="{CCD40A01-8D07-40FB-A92E-F07AB0F616AD}" destId="{BE1AF4C1-A8F6-4BAC-9837-3A73537EA05A}" srcOrd="1" destOrd="0" presId="urn:microsoft.com/office/officeart/2005/8/layout/process4"/>
    <dgm:cxn modelId="{D61DD7E4-CCEE-4632-B4DC-8F5DD0B202E4}" type="presParOf" srcId="{CCD40A01-8D07-40FB-A92E-F07AB0F616AD}" destId="{913D235D-EB50-47EE-B867-9BAB4114ED1F}" srcOrd="2" destOrd="0" presId="urn:microsoft.com/office/officeart/2005/8/layout/process4"/>
    <dgm:cxn modelId="{D5CA464F-8991-4F68-843A-6EDF1DFFD7F7}" type="presParOf" srcId="{913D235D-EB50-47EE-B867-9BAB4114ED1F}" destId="{7D872C51-8DD6-4B82-9AD7-EA4CFCFE20AD}" srcOrd="0" destOrd="0" presId="urn:microsoft.com/office/officeart/2005/8/layout/process4"/>
    <dgm:cxn modelId="{7A7578D6-30DC-41D7-B103-32630FC00D79}" type="presParOf" srcId="{913D235D-EB50-47EE-B867-9BAB4114ED1F}" destId="{B6D82B8F-4018-4F56-AB63-817021C5014F}" srcOrd="1" destOrd="0" presId="urn:microsoft.com/office/officeart/2005/8/layout/process4"/>
    <dgm:cxn modelId="{F8FBBBA4-10F8-4E65-97E2-998A52FFD8C7}" type="presParOf" srcId="{913D235D-EB50-47EE-B867-9BAB4114ED1F}" destId="{65F56D7A-FB34-441F-947A-23D37EE26D2C}" srcOrd="2" destOrd="0" presId="urn:microsoft.com/office/officeart/2005/8/layout/process4"/>
    <dgm:cxn modelId="{982AEDBF-944F-466F-911D-6EC6CAC8FE47}" type="presParOf" srcId="{65F56D7A-FB34-441F-947A-23D37EE26D2C}" destId="{6922EFD6-01B4-49E6-9BA6-B0B3B7802820}" srcOrd="0" destOrd="0" presId="urn:microsoft.com/office/officeart/2005/8/layout/process4"/>
    <dgm:cxn modelId="{B2DB83FE-79EF-4401-A01D-CFBE79958D0B}" type="presParOf" srcId="{65F56D7A-FB34-441F-947A-23D37EE26D2C}" destId="{4991FFCF-68A6-4D2C-A245-1376EB76EF2F}" srcOrd="1" destOrd="0" presId="urn:microsoft.com/office/officeart/2005/8/layout/process4"/>
    <dgm:cxn modelId="{1B9AEE87-CD89-4A80-9975-743F039C6FD4}" type="presParOf" srcId="{65F56D7A-FB34-441F-947A-23D37EE26D2C}" destId="{5E297D9C-F17F-4FE7-8117-185A25DE6073}" srcOrd="2" destOrd="0" presId="urn:microsoft.com/office/officeart/2005/8/layout/process4"/>
    <dgm:cxn modelId="{F2A207E2-E6B8-4813-B55F-D9B913B5B229}" type="presParOf" srcId="{65F56D7A-FB34-441F-947A-23D37EE26D2C}" destId="{9E627EA9-B63E-4E8D-ACE0-6C115CD5AD52}" srcOrd="3" destOrd="0" presId="urn:microsoft.com/office/officeart/2005/8/layout/process4"/>
    <dgm:cxn modelId="{A36ABDBB-DD62-422A-B701-B9DC1372D78E}" type="presParOf" srcId="{CCD40A01-8D07-40FB-A92E-F07AB0F616AD}" destId="{140FE66E-DA70-49BF-8850-BBB878BD5E9D}" srcOrd="3" destOrd="0" presId="urn:microsoft.com/office/officeart/2005/8/layout/process4"/>
    <dgm:cxn modelId="{035ED0DB-CE60-4B52-A630-4582301AD0BA}" type="presParOf" srcId="{CCD40A01-8D07-40FB-A92E-F07AB0F616AD}" destId="{4A91D2C0-B2EF-460B-9A32-BA98074C2FB2}" srcOrd="4" destOrd="0" presId="urn:microsoft.com/office/officeart/2005/8/layout/process4"/>
    <dgm:cxn modelId="{CB80ECB5-0CFD-4D21-9A84-D7B4EE414743}" type="presParOf" srcId="{4A91D2C0-B2EF-460B-9A32-BA98074C2FB2}" destId="{6D22054C-296C-43A4-A9AF-93BACE81C3C1}" srcOrd="0" destOrd="0" presId="urn:microsoft.com/office/officeart/2005/8/layout/process4"/>
    <dgm:cxn modelId="{89EAE56D-1B5C-4A77-94F5-75E8FA0D9E6C}" type="presParOf" srcId="{4A91D2C0-B2EF-460B-9A32-BA98074C2FB2}" destId="{2CF2873D-2FF0-43C4-9800-9A49861AF9B9}" srcOrd="1" destOrd="0" presId="urn:microsoft.com/office/officeart/2005/8/layout/process4"/>
    <dgm:cxn modelId="{9D297C44-7364-484C-9182-F8EFC3F4ACD4}" type="presParOf" srcId="{4A91D2C0-B2EF-460B-9A32-BA98074C2FB2}" destId="{73CFEB94-E523-49DD-BC0D-D94DAD81D89D}" srcOrd="2" destOrd="0" presId="urn:microsoft.com/office/officeart/2005/8/layout/process4"/>
    <dgm:cxn modelId="{C657E65F-90C9-4BF9-9C34-62064FC954B2}" type="presParOf" srcId="{73CFEB94-E523-49DD-BC0D-D94DAD81D89D}" destId="{7771CA23-968B-40F3-994D-2D8DFF8ABF46}"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899B1F-C451-47A2-BFA7-BEA4E5FA86CC}" type="doc">
      <dgm:prSet loTypeId="urn:microsoft.com/office/officeart/2005/8/layout/vProcess5" loCatId="process" qsTypeId="urn:microsoft.com/office/officeart/2005/8/quickstyle/simple1" qsCatId="simple" csTypeId="urn:microsoft.com/office/officeart/2005/8/colors/colorful2" csCatId="colorful"/>
      <dgm:spPr/>
      <dgm:t>
        <a:bodyPr/>
        <a:lstStyle/>
        <a:p>
          <a:endParaRPr lang="en-US"/>
        </a:p>
      </dgm:t>
    </dgm:pt>
    <dgm:pt modelId="{B612D3E0-098C-42DF-8AA0-F47B27042E6A}">
      <dgm:prSet/>
      <dgm:spPr/>
      <dgm:t>
        <a:bodyPr/>
        <a:lstStyle/>
        <a:p>
          <a:r>
            <a:rPr lang="en-US"/>
            <a:t>TCSO  reports zero (0) ALPR related policy violations</a:t>
          </a:r>
        </a:p>
      </dgm:t>
    </dgm:pt>
    <dgm:pt modelId="{9D871F47-9AC7-41B0-B418-745943438707}" type="parTrans" cxnId="{0A652340-EEC1-4D53-AA23-7614F479A287}">
      <dgm:prSet/>
      <dgm:spPr/>
      <dgm:t>
        <a:bodyPr/>
        <a:lstStyle/>
        <a:p>
          <a:endParaRPr lang="en-US"/>
        </a:p>
      </dgm:t>
    </dgm:pt>
    <dgm:pt modelId="{9F500267-C348-4915-8228-1DB201ACFCC4}" type="sibTrans" cxnId="{0A652340-EEC1-4D53-AA23-7614F479A287}">
      <dgm:prSet/>
      <dgm:spPr/>
      <dgm:t>
        <a:bodyPr/>
        <a:lstStyle/>
        <a:p>
          <a:endParaRPr lang="en-US"/>
        </a:p>
      </dgm:t>
    </dgm:pt>
    <dgm:pt modelId="{BF588A01-28A8-4175-AFCB-7FE1FD7DA801}">
      <dgm:prSet/>
      <dgm:spPr/>
      <dgm:t>
        <a:bodyPr/>
        <a:lstStyle/>
        <a:p>
          <a:r>
            <a:rPr lang="en-US"/>
            <a:t>HCSO  reports zero (0) ALPR related policy violations</a:t>
          </a:r>
        </a:p>
      </dgm:t>
    </dgm:pt>
    <dgm:pt modelId="{4BCCDA72-5D5A-43A4-AD81-570B96ADC4AD}" type="parTrans" cxnId="{B15BF4DA-7834-40EC-98D5-D3347138C996}">
      <dgm:prSet/>
      <dgm:spPr/>
      <dgm:t>
        <a:bodyPr/>
        <a:lstStyle/>
        <a:p>
          <a:endParaRPr lang="en-US"/>
        </a:p>
      </dgm:t>
    </dgm:pt>
    <dgm:pt modelId="{37B50AD3-5FA5-46F1-BE38-4297BFDA45BC}" type="sibTrans" cxnId="{B15BF4DA-7834-40EC-98D5-D3347138C996}">
      <dgm:prSet/>
      <dgm:spPr/>
      <dgm:t>
        <a:bodyPr/>
        <a:lstStyle/>
        <a:p>
          <a:endParaRPr lang="en-US"/>
        </a:p>
      </dgm:t>
    </dgm:pt>
    <dgm:pt modelId="{4D884BA9-066A-40E2-87E1-ACA8E22E36D3}">
      <dgm:prSet/>
      <dgm:spPr/>
      <dgm:t>
        <a:bodyPr/>
        <a:lstStyle/>
        <a:p>
          <a:r>
            <a:rPr lang="en-US"/>
            <a:t>HPD reports zero (0) ALPR related policy violations</a:t>
          </a:r>
        </a:p>
      </dgm:t>
    </dgm:pt>
    <dgm:pt modelId="{C40D523E-67B4-43DF-89F5-685E407F25F8}" type="parTrans" cxnId="{BDBDDA23-4052-45FA-B5D9-C53D8527BF26}">
      <dgm:prSet/>
      <dgm:spPr/>
      <dgm:t>
        <a:bodyPr/>
        <a:lstStyle/>
        <a:p>
          <a:endParaRPr lang="en-US"/>
        </a:p>
      </dgm:t>
    </dgm:pt>
    <dgm:pt modelId="{F0AFBF22-0AF2-4BF0-A892-75D4E1EFB2A0}" type="sibTrans" cxnId="{BDBDDA23-4052-45FA-B5D9-C53D8527BF26}">
      <dgm:prSet/>
      <dgm:spPr/>
      <dgm:t>
        <a:bodyPr/>
        <a:lstStyle/>
        <a:p>
          <a:endParaRPr lang="en-US"/>
        </a:p>
      </dgm:t>
    </dgm:pt>
    <dgm:pt modelId="{937C54A5-32F7-4C3A-9F4A-53C348728C0C}">
      <dgm:prSet/>
      <dgm:spPr/>
      <dgm:t>
        <a:bodyPr/>
        <a:lstStyle/>
        <a:p>
          <a:r>
            <a:rPr lang="en-US"/>
            <a:t>Apex PD reports zero (0) ALPR related policy violations</a:t>
          </a:r>
        </a:p>
      </dgm:t>
    </dgm:pt>
    <dgm:pt modelId="{41672D33-6D0F-4654-BE1A-DC2AFA228F9D}" type="parTrans" cxnId="{12B4399B-7070-49F3-9A8A-DAC73BB389EF}">
      <dgm:prSet/>
      <dgm:spPr/>
      <dgm:t>
        <a:bodyPr/>
        <a:lstStyle/>
        <a:p>
          <a:endParaRPr lang="en-US"/>
        </a:p>
      </dgm:t>
    </dgm:pt>
    <dgm:pt modelId="{DB6F97B1-881A-4D71-87BE-E48502E5628D}" type="sibTrans" cxnId="{12B4399B-7070-49F3-9A8A-DAC73BB389EF}">
      <dgm:prSet/>
      <dgm:spPr/>
      <dgm:t>
        <a:bodyPr/>
        <a:lstStyle/>
        <a:p>
          <a:endParaRPr lang="en-US"/>
        </a:p>
      </dgm:t>
    </dgm:pt>
    <dgm:pt modelId="{6BBA9DC5-00DA-48DF-A098-43FE32463250}" type="pres">
      <dgm:prSet presAssocID="{6C899B1F-C451-47A2-BFA7-BEA4E5FA86CC}" presName="outerComposite" presStyleCnt="0">
        <dgm:presLayoutVars>
          <dgm:chMax val="5"/>
          <dgm:dir/>
          <dgm:resizeHandles val="exact"/>
        </dgm:presLayoutVars>
      </dgm:prSet>
      <dgm:spPr/>
    </dgm:pt>
    <dgm:pt modelId="{3CCB61A1-8006-4DE1-85FA-E2DE8D8537D6}" type="pres">
      <dgm:prSet presAssocID="{6C899B1F-C451-47A2-BFA7-BEA4E5FA86CC}" presName="dummyMaxCanvas" presStyleCnt="0">
        <dgm:presLayoutVars/>
      </dgm:prSet>
      <dgm:spPr/>
    </dgm:pt>
    <dgm:pt modelId="{248E56E7-0029-4163-8914-A3714AE14FA1}" type="pres">
      <dgm:prSet presAssocID="{6C899B1F-C451-47A2-BFA7-BEA4E5FA86CC}" presName="FourNodes_1" presStyleLbl="node1" presStyleIdx="0" presStyleCnt="4">
        <dgm:presLayoutVars>
          <dgm:bulletEnabled val="1"/>
        </dgm:presLayoutVars>
      </dgm:prSet>
      <dgm:spPr/>
    </dgm:pt>
    <dgm:pt modelId="{755CA363-A9D3-4786-9623-D3D620A73665}" type="pres">
      <dgm:prSet presAssocID="{6C899B1F-C451-47A2-BFA7-BEA4E5FA86CC}" presName="FourNodes_2" presStyleLbl="node1" presStyleIdx="1" presStyleCnt="4">
        <dgm:presLayoutVars>
          <dgm:bulletEnabled val="1"/>
        </dgm:presLayoutVars>
      </dgm:prSet>
      <dgm:spPr/>
    </dgm:pt>
    <dgm:pt modelId="{BA4F24EE-C6C1-4885-B8FE-324DF9571FD8}" type="pres">
      <dgm:prSet presAssocID="{6C899B1F-C451-47A2-BFA7-BEA4E5FA86CC}" presName="FourNodes_3" presStyleLbl="node1" presStyleIdx="2" presStyleCnt="4">
        <dgm:presLayoutVars>
          <dgm:bulletEnabled val="1"/>
        </dgm:presLayoutVars>
      </dgm:prSet>
      <dgm:spPr/>
    </dgm:pt>
    <dgm:pt modelId="{DE9AC82D-7392-45CA-8E80-47CA5295005F}" type="pres">
      <dgm:prSet presAssocID="{6C899B1F-C451-47A2-BFA7-BEA4E5FA86CC}" presName="FourNodes_4" presStyleLbl="node1" presStyleIdx="3" presStyleCnt="4">
        <dgm:presLayoutVars>
          <dgm:bulletEnabled val="1"/>
        </dgm:presLayoutVars>
      </dgm:prSet>
      <dgm:spPr/>
    </dgm:pt>
    <dgm:pt modelId="{05157CDF-480F-4585-BE04-A99DA97DAC85}" type="pres">
      <dgm:prSet presAssocID="{6C899B1F-C451-47A2-BFA7-BEA4E5FA86CC}" presName="FourConn_1-2" presStyleLbl="fgAccFollowNode1" presStyleIdx="0" presStyleCnt="3">
        <dgm:presLayoutVars>
          <dgm:bulletEnabled val="1"/>
        </dgm:presLayoutVars>
      </dgm:prSet>
      <dgm:spPr/>
    </dgm:pt>
    <dgm:pt modelId="{F87A2618-4140-4070-9515-2DCF82DBD211}" type="pres">
      <dgm:prSet presAssocID="{6C899B1F-C451-47A2-BFA7-BEA4E5FA86CC}" presName="FourConn_2-3" presStyleLbl="fgAccFollowNode1" presStyleIdx="1" presStyleCnt="3">
        <dgm:presLayoutVars>
          <dgm:bulletEnabled val="1"/>
        </dgm:presLayoutVars>
      </dgm:prSet>
      <dgm:spPr/>
    </dgm:pt>
    <dgm:pt modelId="{F36AEC0A-9F40-46E3-8ECE-FEDA4A537D29}" type="pres">
      <dgm:prSet presAssocID="{6C899B1F-C451-47A2-BFA7-BEA4E5FA86CC}" presName="FourConn_3-4" presStyleLbl="fgAccFollowNode1" presStyleIdx="2" presStyleCnt="3">
        <dgm:presLayoutVars>
          <dgm:bulletEnabled val="1"/>
        </dgm:presLayoutVars>
      </dgm:prSet>
      <dgm:spPr/>
    </dgm:pt>
    <dgm:pt modelId="{9EAAA700-F429-4C13-951D-5A3635915850}" type="pres">
      <dgm:prSet presAssocID="{6C899B1F-C451-47A2-BFA7-BEA4E5FA86CC}" presName="FourNodes_1_text" presStyleLbl="node1" presStyleIdx="3" presStyleCnt="4">
        <dgm:presLayoutVars>
          <dgm:bulletEnabled val="1"/>
        </dgm:presLayoutVars>
      </dgm:prSet>
      <dgm:spPr/>
    </dgm:pt>
    <dgm:pt modelId="{0B6C4AFB-EE1F-412E-BA91-56F114596A92}" type="pres">
      <dgm:prSet presAssocID="{6C899B1F-C451-47A2-BFA7-BEA4E5FA86CC}" presName="FourNodes_2_text" presStyleLbl="node1" presStyleIdx="3" presStyleCnt="4">
        <dgm:presLayoutVars>
          <dgm:bulletEnabled val="1"/>
        </dgm:presLayoutVars>
      </dgm:prSet>
      <dgm:spPr/>
    </dgm:pt>
    <dgm:pt modelId="{2AAA0DB9-8007-4964-9FF1-00F2B740EAF1}" type="pres">
      <dgm:prSet presAssocID="{6C899B1F-C451-47A2-BFA7-BEA4E5FA86CC}" presName="FourNodes_3_text" presStyleLbl="node1" presStyleIdx="3" presStyleCnt="4">
        <dgm:presLayoutVars>
          <dgm:bulletEnabled val="1"/>
        </dgm:presLayoutVars>
      </dgm:prSet>
      <dgm:spPr/>
    </dgm:pt>
    <dgm:pt modelId="{D3591D4B-5557-414A-9699-0051DE6892C9}" type="pres">
      <dgm:prSet presAssocID="{6C899B1F-C451-47A2-BFA7-BEA4E5FA86CC}" presName="FourNodes_4_text" presStyleLbl="node1" presStyleIdx="3" presStyleCnt="4">
        <dgm:presLayoutVars>
          <dgm:bulletEnabled val="1"/>
        </dgm:presLayoutVars>
      </dgm:prSet>
      <dgm:spPr/>
    </dgm:pt>
  </dgm:ptLst>
  <dgm:cxnLst>
    <dgm:cxn modelId="{B5754306-3923-42A1-B4C9-A1BE71BD199D}" type="presOf" srcId="{6C899B1F-C451-47A2-BFA7-BEA4E5FA86CC}" destId="{6BBA9DC5-00DA-48DF-A098-43FE32463250}" srcOrd="0" destOrd="0" presId="urn:microsoft.com/office/officeart/2005/8/layout/vProcess5"/>
    <dgm:cxn modelId="{DFB66E1E-8E8D-4FC6-87DC-CF2FBBD65D78}" type="presOf" srcId="{9F500267-C348-4915-8228-1DB201ACFCC4}" destId="{05157CDF-480F-4585-BE04-A99DA97DAC85}" srcOrd="0" destOrd="0" presId="urn:microsoft.com/office/officeart/2005/8/layout/vProcess5"/>
    <dgm:cxn modelId="{BDBDDA23-4052-45FA-B5D9-C53D8527BF26}" srcId="{6C899B1F-C451-47A2-BFA7-BEA4E5FA86CC}" destId="{4D884BA9-066A-40E2-87E1-ACA8E22E36D3}" srcOrd="2" destOrd="0" parTransId="{C40D523E-67B4-43DF-89F5-685E407F25F8}" sibTransId="{F0AFBF22-0AF2-4BF0-A892-75D4E1EFB2A0}"/>
    <dgm:cxn modelId="{BC5A6034-C69E-40ED-8071-13345320B603}" type="presOf" srcId="{F0AFBF22-0AF2-4BF0-A892-75D4E1EFB2A0}" destId="{F36AEC0A-9F40-46E3-8ECE-FEDA4A537D29}" srcOrd="0" destOrd="0" presId="urn:microsoft.com/office/officeart/2005/8/layout/vProcess5"/>
    <dgm:cxn modelId="{C80AB135-C81F-4E24-8445-12358EB04091}" type="presOf" srcId="{4D884BA9-066A-40E2-87E1-ACA8E22E36D3}" destId="{2AAA0DB9-8007-4964-9FF1-00F2B740EAF1}" srcOrd="1" destOrd="0" presId="urn:microsoft.com/office/officeart/2005/8/layout/vProcess5"/>
    <dgm:cxn modelId="{0A652340-EEC1-4D53-AA23-7614F479A287}" srcId="{6C899B1F-C451-47A2-BFA7-BEA4E5FA86CC}" destId="{B612D3E0-098C-42DF-8AA0-F47B27042E6A}" srcOrd="0" destOrd="0" parTransId="{9D871F47-9AC7-41B0-B418-745943438707}" sibTransId="{9F500267-C348-4915-8228-1DB201ACFCC4}"/>
    <dgm:cxn modelId="{C6959C4A-F6FF-4702-8699-A35793E1CE32}" type="presOf" srcId="{B612D3E0-098C-42DF-8AA0-F47B27042E6A}" destId="{9EAAA700-F429-4C13-951D-5A3635915850}" srcOrd="1" destOrd="0" presId="urn:microsoft.com/office/officeart/2005/8/layout/vProcess5"/>
    <dgm:cxn modelId="{1D950F6C-F8EE-4DE4-BBB3-F5B1B72D6558}" type="presOf" srcId="{937C54A5-32F7-4C3A-9F4A-53C348728C0C}" destId="{D3591D4B-5557-414A-9699-0051DE6892C9}" srcOrd="1" destOrd="0" presId="urn:microsoft.com/office/officeart/2005/8/layout/vProcess5"/>
    <dgm:cxn modelId="{17023B56-C74B-4FA5-BA2C-1589F96949D3}" type="presOf" srcId="{BF588A01-28A8-4175-AFCB-7FE1FD7DA801}" destId="{0B6C4AFB-EE1F-412E-BA91-56F114596A92}" srcOrd="1" destOrd="0" presId="urn:microsoft.com/office/officeart/2005/8/layout/vProcess5"/>
    <dgm:cxn modelId="{4B2A0C7D-7D86-437F-A8BF-7BFDA020BD5B}" type="presOf" srcId="{B612D3E0-098C-42DF-8AA0-F47B27042E6A}" destId="{248E56E7-0029-4163-8914-A3714AE14FA1}" srcOrd="0" destOrd="0" presId="urn:microsoft.com/office/officeart/2005/8/layout/vProcess5"/>
    <dgm:cxn modelId="{8328D880-61D8-4B0E-AFFA-8339E4E76D26}" type="presOf" srcId="{937C54A5-32F7-4C3A-9F4A-53C348728C0C}" destId="{DE9AC82D-7392-45CA-8E80-47CA5295005F}" srcOrd="0" destOrd="0" presId="urn:microsoft.com/office/officeart/2005/8/layout/vProcess5"/>
    <dgm:cxn modelId="{FB519181-FF32-4FB6-8FB5-4E2D2BD7017D}" type="presOf" srcId="{37B50AD3-5FA5-46F1-BE38-4297BFDA45BC}" destId="{F87A2618-4140-4070-9515-2DCF82DBD211}" srcOrd="0" destOrd="0" presId="urn:microsoft.com/office/officeart/2005/8/layout/vProcess5"/>
    <dgm:cxn modelId="{12B4399B-7070-49F3-9A8A-DAC73BB389EF}" srcId="{6C899B1F-C451-47A2-BFA7-BEA4E5FA86CC}" destId="{937C54A5-32F7-4C3A-9F4A-53C348728C0C}" srcOrd="3" destOrd="0" parTransId="{41672D33-6D0F-4654-BE1A-DC2AFA228F9D}" sibTransId="{DB6F97B1-881A-4D71-87BE-E48502E5628D}"/>
    <dgm:cxn modelId="{42C517A8-99C9-45E2-8310-D68ED80F3F3C}" type="presOf" srcId="{BF588A01-28A8-4175-AFCB-7FE1FD7DA801}" destId="{755CA363-A9D3-4786-9623-D3D620A73665}" srcOrd="0" destOrd="0" presId="urn:microsoft.com/office/officeart/2005/8/layout/vProcess5"/>
    <dgm:cxn modelId="{B15BF4DA-7834-40EC-98D5-D3347138C996}" srcId="{6C899B1F-C451-47A2-BFA7-BEA4E5FA86CC}" destId="{BF588A01-28A8-4175-AFCB-7FE1FD7DA801}" srcOrd="1" destOrd="0" parTransId="{4BCCDA72-5D5A-43A4-AD81-570B96ADC4AD}" sibTransId="{37B50AD3-5FA5-46F1-BE38-4297BFDA45BC}"/>
    <dgm:cxn modelId="{5866ABF7-AEFC-4113-BD25-45BD4D199B7E}" type="presOf" srcId="{4D884BA9-066A-40E2-87E1-ACA8E22E36D3}" destId="{BA4F24EE-C6C1-4885-B8FE-324DF9571FD8}" srcOrd="0" destOrd="0" presId="urn:microsoft.com/office/officeart/2005/8/layout/vProcess5"/>
    <dgm:cxn modelId="{12E69AD5-1897-4CA4-866D-68F3312CA93A}" type="presParOf" srcId="{6BBA9DC5-00DA-48DF-A098-43FE32463250}" destId="{3CCB61A1-8006-4DE1-85FA-E2DE8D8537D6}" srcOrd="0" destOrd="0" presId="urn:microsoft.com/office/officeart/2005/8/layout/vProcess5"/>
    <dgm:cxn modelId="{0C7AF886-CB16-4497-86DE-FFABAA7AF0B8}" type="presParOf" srcId="{6BBA9DC5-00DA-48DF-A098-43FE32463250}" destId="{248E56E7-0029-4163-8914-A3714AE14FA1}" srcOrd="1" destOrd="0" presId="urn:microsoft.com/office/officeart/2005/8/layout/vProcess5"/>
    <dgm:cxn modelId="{DACE6938-1D30-4A15-A3E3-75EC5B8F8E1F}" type="presParOf" srcId="{6BBA9DC5-00DA-48DF-A098-43FE32463250}" destId="{755CA363-A9D3-4786-9623-D3D620A73665}" srcOrd="2" destOrd="0" presId="urn:microsoft.com/office/officeart/2005/8/layout/vProcess5"/>
    <dgm:cxn modelId="{06A84B2C-1F14-4BB3-B297-39D3D49EA01F}" type="presParOf" srcId="{6BBA9DC5-00DA-48DF-A098-43FE32463250}" destId="{BA4F24EE-C6C1-4885-B8FE-324DF9571FD8}" srcOrd="3" destOrd="0" presId="urn:microsoft.com/office/officeart/2005/8/layout/vProcess5"/>
    <dgm:cxn modelId="{1DD88BC5-A423-49EC-8B05-D8CB267A80C6}" type="presParOf" srcId="{6BBA9DC5-00DA-48DF-A098-43FE32463250}" destId="{DE9AC82D-7392-45CA-8E80-47CA5295005F}" srcOrd="4" destOrd="0" presId="urn:microsoft.com/office/officeart/2005/8/layout/vProcess5"/>
    <dgm:cxn modelId="{C2C4DF4D-CCBD-4E6E-AE65-469ACE5F2F69}" type="presParOf" srcId="{6BBA9DC5-00DA-48DF-A098-43FE32463250}" destId="{05157CDF-480F-4585-BE04-A99DA97DAC85}" srcOrd="5" destOrd="0" presId="urn:microsoft.com/office/officeart/2005/8/layout/vProcess5"/>
    <dgm:cxn modelId="{BCAD962B-6E84-419B-9163-B0C65D76A807}" type="presParOf" srcId="{6BBA9DC5-00DA-48DF-A098-43FE32463250}" destId="{F87A2618-4140-4070-9515-2DCF82DBD211}" srcOrd="6" destOrd="0" presId="urn:microsoft.com/office/officeart/2005/8/layout/vProcess5"/>
    <dgm:cxn modelId="{D494E996-8F00-44B3-A246-B89C5C59D474}" type="presParOf" srcId="{6BBA9DC5-00DA-48DF-A098-43FE32463250}" destId="{F36AEC0A-9F40-46E3-8ECE-FEDA4A537D29}" srcOrd="7" destOrd="0" presId="urn:microsoft.com/office/officeart/2005/8/layout/vProcess5"/>
    <dgm:cxn modelId="{8199CFA3-0A46-49F3-921B-7CC80BC8594A}" type="presParOf" srcId="{6BBA9DC5-00DA-48DF-A098-43FE32463250}" destId="{9EAAA700-F429-4C13-951D-5A3635915850}" srcOrd="8" destOrd="0" presId="urn:microsoft.com/office/officeart/2005/8/layout/vProcess5"/>
    <dgm:cxn modelId="{B5AEF4BD-9862-404F-B7A6-DB49004CD363}" type="presParOf" srcId="{6BBA9DC5-00DA-48DF-A098-43FE32463250}" destId="{0B6C4AFB-EE1F-412E-BA91-56F114596A92}" srcOrd="9" destOrd="0" presId="urn:microsoft.com/office/officeart/2005/8/layout/vProcess5"/>
    <dgm:cxn modelId="{9B7FC774-E47D-4DDC-AE2D-50CA17083E7A}" type="presParOf" srcId="{6BBA9DC5-00DA-48DF-A098-43FE32463250}" destId="{2AAA0DB9-8007-4964-9FF1-00F2B740EAF1}" srcOrd="10" destOrd="0" presId="urn:microsoft.com/office/officeart/2005/8/layout/vProcess5"/>
    <dgm:cxn modelId="{05C4DD77-55E2-4378-AB8A-586B9CF3EA03}" type="presParOf" srcId="{6BBA9DC5-00DA-48DF-A098-43FE32463250}" destId="{D3591D4B-5557-414A-9699-0051DE6892C9}"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7044D6-B64C-4D51-B285-F31C50B08102}">
      <dsp:nvSpPr>
        <dsp:cNvPr id="0" name=""/>
        <dsp:cNvSpPr/>
      </dsp:nvSpPr>
      <dsp:spPr>
        <a:xfrm>
          <a:off x="0" y="3279193"/>
          <a:ext cx="11292840" cy="1086680"/>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The Chief of Police will submit an annual report to the Public Safety Committee no later than February 28</a:t>
          </a:r>
          <a:r>
            <a:rPr lang="en-US" sz="1300" kern="1200" baseline="30000"/>
            <a:t>th</a:t>
          </a:r>
          <a:r>
            <a:rPr lang="en-US" sz="1300" kern="1200"/>
            <a:t>.  The annual report will contain at a minimum: </a:t>
          </a:r>
        </a:p>
      </dsp:txBody>
      <dsp:txXfrm>
        <a:off x="0" y="3279193"/>
        <a:ext cx="11292840" cy="586807"/>
      </dsp:txXfrm>
    </dsp:sp>
    <dsp:sp modelId="{4D964279-A763-4825-9A1D-F978377D8221}">
      <dsp:nvSpPr>
        <dsp:cNvPr id="0" name=""/>
        <dsp:cNvSpPr/>
      </dsp:nvSpPr>
      <dsp:spPr>
        <a:xfrm>
          <a:off x="1378" y="3875879"/>
          <a:ext cx="1612868" cy="499872"/>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Total plate reads</a:t>
          </a:r>
        </a:p>
      </dsp:txBody>
      <dsp:txXfrm>
        <a:off x="1378" y="3875879"/>
        <a:ext cx="1612868" cy="499872"/>
      </dsp:txXfrm>
    </dsp:sp>
    <dsp:sp modelId="{4FCED22F-4289-4F82-9513-6296E58C6B9A}">
      <dsp:nvSpPr>
        <dsp:cNvPr id="0" name=""/>
        <dsp:cNvSpPr/>
      </dsp:nvSpPr>
      <dsp:spPr>
        <a:xfrm>
          <a:off x="1614247" y="3875879"/>
          <a:ext cx="1612868" cy="499872"/>
        </a:xfrm>
        <a:prstGeom prst="rect">
          <a:avLst/>
        </a:prstGeom>
        <a:solidFill>
          <a:schemeClr val="accent2">
            <a:tint val="40000"/>
            <a:alpha val="90000"/>
            <a:hueOff val="39028"/>
            <a:satOff val="721"/>
            <a:lumOff val="-80"/>
            <a:alphaOff val="0"/>
          </a:schemeClr>
        </a:solidFill>
        <a:ln w="12700" cap="flat" cmpd="sng" algn="ctr">
          <a:solidFill>
            <a:schemeClr val="accent2">
              <a:tint val="40000"/>
              <a:alpha val="90000"/>
              <a:hueOff val="39028"/>
              <a:satOff val="721"/>
              <a:lumOff val="-8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Total hot list alerts</a:t>
          </a:r>
        </a:p>
      </dsp:txBody>
      <dsp:txXfrm>
        <a:off x="1614247" y="3875879"/>
        <a:ext cx="1612868" cy="499872"/>
      </dsp:txXfrm>
    </dsp:sp>
    <dsp:sp modelId="{A5D94876-0420-4274-922A-952AE26B026D}">
      <dsp:nvSpPr>
        <dsp:cNvPr id="0" name=""/>
        <dsp:cNvSpPr/>
      </dsp:nvSpPr>
      <dsp:spPr>
        <a:xfrm>
          <a:off x="3227116" y="3875879"/>
          <a:ext cx="1612868" cy="499872"/>
        </a:xfrm>
        <a:prstGeom prst="rect">
          <a:avLst/>
        </a:prstGeom>
        <a:solidFill>
          <a:schemeClr val="accent2">
            <a:tint val="40000"/>
            <a:alpha val="90000"/>
            <a:hueOff val="78055"/>
            <a:satOff val="1441"/>
            <a:lumOff val="-161"/>
            <a:alphaOff val="0"/>
          </a:schemeClr>
        </a:solidFill>
        <a:ln w="12700" cap="flat" cmpd="sng" algn="ctr">
          <a:solidFill>
            <a:schemeClr val="accent2">
              <a:tint val="40000"/>
              <a:alpha val="90000"/>
              <a:hueOff val="78055"/>
              <a:satOff val="1441"/>
              <a:lumOff val="-1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Stolen vehicle recoveries</a:t>
          </a:r>
        </a:p>
      </dsp:txBody>
      <dsp:txXfrm>
        <a:off x="3227116" y="3875879"/>
        <a:ext cx="1612868" cy="499872"/>
      </dsp:txXfrm>
    </dsp:sp>
    <dsp:sp modelId="{33296B88-A05E-45AA-94FC-E4F434EADA46}">
      <dsp:nvSpPr>
        <dsp:cNvPr id="0" name=""/>
        <dsp:cNvSpPr/>
      </dsp:nvSpPr>
      <dsp:spPr>
        <a:xfrm>
          <a:off x="4839985" y="3875879"/>
          <a:ext cx="1612868" cy="499872"/>
        </a:xfrm>
        <a:prstGeom prst="rect">
          <a:avLst/>
        </a:prstGeom>
        <a:solidFill>
          <a:schemeClr val="accent2">
            <a:tint val="40000"/>
            <a:alpha val="90000"/>
            <a:hueOff val="117083"/>
            <a:satOff val="2162"/>
            <a:lumOff val="-241"/>
            <a:alphaOff val="0"/>
          </a:schemeClr>
        </a:solidFill>
        <a:ln w="12700" cap="flat" cmpd="sng" algn="ctr">
          <a:solidFill>
            <a:schemeClr val="accent2">
              <a:tint val="40000"/>
              <a:alpha val="90000"/>
              <a:hueOff val="117083"/>
              <a:satOff val="2162"/>
              <a:lumOff val="-24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Missing persons located and missing person cases assisted</a:t>
          </a:r>
        </a:p>
      </dsp:txBody>
      <dsp:txXfrm>
        <a:off x="4839985" y="3875879"/>
        <a:ext cx="1612868" cy="499872"/>
      </dsp:txXfrm>
    </dsp:sp>
    <dsp:sp modelId="{7209FF32-5001-4480-B759-83601FB40AAB}">
      <dsp:nvSpPr>
        <dsp:cNvPr id="0" name=""/>
        <dsp:cNvSpPr/>
      </dsp:nvSpPr>
      <dsp:spPr>
        <a:xfrm>
          <a:off x="6452854" y="3875879"/>
          <a:ext cx="1612868" cy="499872"/>
        </a:xfrm>
        <a:prstGeom prst="rect">
          <a:avLst/>
        </a:prstGeom>
        <a:solidFill>
          <a:schemeClr val="accent2">
            <a:tint val="40000"/>
            <a:alpha val="90000"/>
            <a:hueOff val="156110"/>
            <a:satOff val="2883"/>
            <a:lumOff val="-322"/>
            <a:alphaOff val="0"/>
          </a:schemeClr>
        </a:solidFill>
        <a:ln w="12700" cap="flat" cmpd="sng" algn="ctr">
          <a:solidFill>
            <a:schemeClr val="accent2">
              <a:tint val="40000"/>
              <a:alpha val="90000"/>
              <a:hueOff val="156110"/>
              <a:satOff val="2883"/>
              <a:lumOff val="-3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Criminal investigations aided</a:t>
          </a:r>
        </a:p>
      </dsp:txBody>
      <dsp:txXfrm>
        <a:off x="6452854" y="3875879"/>
        <a:ext cx="1612868" cy="499872"/>
      </dsp:txXfrm>
    </dsp:sp>
    <dsp:sp modelId="{115067B8-1A74-4F40-A839-60839D1C4C19}">
      <dsp:nvSpPr>
        <dsp:cNvPr id="0" name=""/>
        <dsp:cNvSpPr/>
      </dsp:nvSpPr>
      <dsp:spPr>
        <a:xfrm>
          <a:off x="8065723" y="3875879"/>
          <a:ext cx="1612868" cy="499872"/>
        </a:xfrm>
        <a:prstGeom prst="rect">
          <a:avLst/>
        </a:prstGeom>
        <a:solidFill>
          <a:schemeClr val="accent2">
            <a:tint val="40000"/>
            <a:alpha val="90000"/>
            <a:hueOff val="195138"/>
            <a:satOff val="3604"/>
            <a:lumOff val="-402"/>
            <a:alphaOff val="0"/>
          </a:schemeClr>
        </a:solidFill>
        <a:ln w="12700" cap="flat" cmpd="sng" algn="ctr">
          <a:solidFill>
            <a:schemeClr val="accent2">
              <a:tint val="40000"/>
              <a:alpha val="90000"/>
              <a:hueOff val="195138"/>
              <a:satOff val="3604"/>
              <a:lumOff val="-4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Number search warrants conducted </a:t>
          </a:r>
        </a:p>
      </dsp:txBody>
      <dsp:txXfrm>
        <a:off x="8065723" y="3875879"/>
        <a:ext cx="1612868" cy="499872"/>
      </dsp:txXfrm>
    </dsp:sp>
    <dsp:sp modelId="{AEDD6CC5-7C7C-4967-B202-610E8C2E0E23}">
      <dsp:nvSpPr>
        <dsp:cNvPr id="0" name=""/>
        <dsp:cNvSpPr/>
      </dsp:nvSpPr>
      <dsp:spPr>
        <a:xfrm>
          <a:off x="9678592" y="3875879"/>
          <a:ext cx="1612868" cy="499872"/>
        </a:xfrm>
        <a:prstGeom prst="rect">
          <a:avLst/>
        </a:prstGeom>
        <a:solidFill>
          <a:schemeClr val="accent2">
            <a:tint val="40000"/>
            <a:alpha val="90000"/>
            <a:hueOff val="234165"/>
            <a:satOff val="4324"/>
            <a:lumOff val="-483"/>
            <a:alphaOff val="0"/>
          </a:schemeClr>
        </a:solidFill>
        <a:ln w="12700" cap="flat" cmpd="sng" algn="ctr">
          <a:solidFill>
            <a:schemeClr val="accent2">
              <a:tint val="40000"/>
              <a:alpha val="90000"/>
              <a:hueOff val="234165"/>
              <a:satOff val="4324"/>
              <a:lumOff val="-48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Number of arrest warrants obtained </a:t>
          </a:r>
        </a:p>
      </dsp:txBody>
      <dsp:txXfrm>
        <a:off x="9678592" y="3875879"/>
        <a:ext cx="1612868" cy="499872"/>
      </dsp:txXfrm>
    </dsp:sp>
    <dsp:sp modelId="{B6D82B8F-4018-4F56-AB63-817021C5014F}">
      <dsp:nvSpPr>
        <dsp:cNvPr id="0" name=""/>
        <dsp:cNvSpPr/>
      </dsp:nvSpPr>
      <dsp:spPr>
        <a:xfrm rot="10800000">
          <a:off x="0" y="1655791"/>
          <a:ext cx="11292840" cy="1671314"/>
        </a:xfrm>
        <a:prstGeom prst="upArrowCallout">
          <a:avLst/>
        </a:prstGeom>
        <a:solidFill>
          <a:schemeClr val="accent2">
            <a:hueOff val="56720"/>
            <a:satOff val="6519"/>
            <a:lumOff val="-519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The ALPR coordinator will prepare and submit annual report no later than January 31</a:t>
          </a:r>
          <a:r>
            <a:rPr lang="en-US" sz="1300" kern="1200" baseline="30000"/>
            <a:t>st</a:t>
          </a:r>
          <a:r>
            <a:rPr lang="en-US" sz="1300" kern="1200"/>
            <a:t> . The report will notate:</a:t>
          </a:r>
        </a:p>
      </dsp:txBody>
      <dsp:txXfrm rot="-10800000">
        <a:off x="0" y="1655791"/>
        <a:ext cx="11292840" cy="586631"/>
      </dsp:txXfrm>
    </dsp:sp>
    <dsp:sp modelId="{6922EFD6-01B4-49E6-9BA6-B0B3B7802820}">
      <dsp:nvSpPr>
        <dsp:cNvPr id="0" name=""/>
        <dsp:cNvSpPr/>
      </dsp:nvSpPr>
      <dsp:spPr>
        <a:xfrm>
          <a:off x="0" y="2242422"/>
          <a:ext cx="2823210" cy="499722"/>
        </a:xfrm>
        <a:prstGeom prst="rect">
          <a:avLst/>
        </a:prstGeom>
        <a:solidFill>
          <a:schemeClr val="accent2">
            <a:tint val="40000"/>
            <a:alpha val="90000"/>
            <a:hueOff val="273193"/>
            <a:satOff val="5045"/>
            <a:lumOff val="-563"/>
            <a:alphaOff val="0"/>
          </a:schemeClr>
        </a:solidFill>
        <a:ln w="12700" cap="flat" cmpd="sng" algn="ctr">
          <a:solidFill>
            <a:schemeClr val="accent2">
              <a:tint val="40000"/>
              <a:alpha val="90000"/>
              <a:hueOff val="273193"/>
              <a:satOff val="5045"/>
              <a:lumOff val="-56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Program effectiveness</a:t>
          </a:r>
        </a:p>
      </dsp:txBody>
      <dsp:txXfrm>
        <a:off x="0" y="2242422"/>
        <a:ext cx="2823210" cy="499722"/>
      </dsp:txXfrm>
    </dsp:sp>
    <dsp:sp modelId="{4991FFCF-68A6-4D2C-A245-1376EB76EF2F}">
      <dsp:nvSpPr>
        <dsp:cNvPr id="0" name=""/>
        <dsp:cNvSpPr/>
      </dsp:nvSpPr>
      <dsp:spPr>
        <a:xfrm>
          <a:off x="2823210" y="2242422"/>
          <a:ext cx="2823210" cy="499722"/>
        </a:xfrm>
        <a:prstGeom prst="rect">
          <a:avLst/>
        </a:prstGeom>
        <a:solidFill>
          <a:schemeClr val="accent2">
            <a:tint val="40000"/>
            <a:alpha val="90000"/>
            <a:hueOff val="312220"/>
            <a:satOff val="5766"/>
            <a:lumOff val="-644"/>
            <a:alphaOff val="0"/>
          </a:schemeClr>
        </a:solidFill>
        <a:ln w="12700" cap="flat" cmpd="sng" algn="ctr">
          <a:solidFill>
            <a:schemeClr val="accent2">
              <a:tint val="40000"/>
              <a:alpha val="90000"/>
              <a:hueOff val="312220"/>
              <a:satOff val="5766"/>
              <a:lumOff val="-6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Potential training needs</a:t>
          </a:r>
        </a:p>
      </dsp:txBody>
      <dsp:txXfrm>
        <a:off x="2823210" y="2242422"/>
        <a:ext cx="2823210" cy="499722"/>
      </dsp:txXfrm>
    </dsp:sp>
    <dsp:sp modelId="{5E297D9C-F17F-4FE7-8117-185A25DE6073}">
      <dsp:nvSpPr>
        <dsp:cNvPr id="0" name=""/>
        <dsp:cNvSpPr/>
      </dsp:nvSpPr>
      <dsp:spPr>
        <a:xfrm>
          <a:off x="5646420" y="2242422"/>
          <a:ext cx="2823210" cy="499722"/>
        </a:xfrm>
        <a:prstGeom prst="rect">
          <a:avLst/>
        </a:prstGeom>
        <a:solidFill>
          <a:schemeClr val="accent2">
            <a:tint val="40000"/>
            <a:alpha val="90000"/>
            <a:hueOff val="351248"/>
            <a:satOff val="6487"/>
            <a:lumOff val="-724"/>
            <a:alphaOff val="0"/>
          </a:schemeClr>
        </a:solidFill>
        <a:ln w="12700" cap="flat" cmpd="sng" algn="ctr">
          <a:solidFill>
            <a:schemeClr val="accent2">
              <a:tint val="40000"/>
              <a:alpha val="90000"/>
              <a:hueOff val="351248"/>
              <a:satOff val="6487"/>
              <a:lumOff val="-72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Necessary policy changes or updates</a:t>
          </a:r>
        </a:p>
      </dsp:txBody>
      <dsp:txXfrm>
        <a:off x="5646420" y="2242422"/>
        <a:ext cx="2823210" cy="499722"/>
      </dsp:txXfrm>
    </dsp:sp>
    <dsp:sp modelId="{9E627EA9-B63E-4E8D-ACE0-6C115CD5AD52}">
      <dsp:nvSpPr>
        <dsp:cNvPr id="0" name=""/>
        <dsp:cNvSpPr/>
      </dsp:nvSpPr>
      <dsp:spPr>
        <a:xfrm>
          <a:off x="8469630" y="2242422"/>
          <a:ext cx="2823210" cy="499722"/>
        </a:xfrm>
        <a:prstGeom prst="rect">
          <a:avLst/>
        </a:prstGeom>
        <a:solidFill>
          <a:schemeClr val="accent2">
            <a:tint val="40000"/>
            <a:alpha val="90000"/>
            <a:hueOff val="390275"/>
            <a:satOff val="7207"/>
            <a:lumOff val="-805"/>
            <a:alphaOff val="0"/>
          </a:schemeClr>
        </a:solidFill>
        <a:ln w="12700" cap="flat" cmpd="sng" algn="ctr">
          <a:solidFill>
            <a:schemeClr val="accent2">
              <a:tint val="40000"/>
              <a:alpha val="90000"/>
              <a:hueOff val="390275"/>
              <a:satOff val="7207"/>
              <a:lumOff val="-80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Any issues found with audits and/or queries</a:t>
          </a:r>
        </a:p>
      </dsp:txBody>
      <dsp:txXfrm>
        <a:off x="8469630" y="2242422"/>
        <a:ext cx="2823210" cy="499722"/>
      </dsp:txXfrm>
    </dsp:sp>
    <dsp:sp modelId="{2CF2873D-2FF0-43C4-9800-9A49861AF9B9}">
      <dsp:nvSpPr>
        <dsp:cNvPr id="0" name=""/>
        <dsp:cNvSpPr/>
      </dsp:nvSpPr>
      <dsp:spPr>
        <a:xfrm rot="10800000">
          <a:off x="0" y="777"/>
          <a:ext cx="11292840" cy="1671314"/>
        </a:xfrm>
        <a:prstGeom prst="upArrowCallout">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92456" rIns="92456" bIns="92456" numCol="1" spcCol="1270" anchor="ctr" anchorCtr="0">
          <a:noAutofit/>
        </a:bodyPr>
        <a:lstStyle/>
        <a:p>
          <a:pPr marL="0" lvl="0" indent="0" algn="ctr" defTabSz="577850">
            <a:lnSpc>
              <a:spcPct val="90000"/>
            </a:lnSpc>
            <a:spcBef>
              <a:spcPct val="0"/>
            </a:spcBef>
            <a:spcAft>
              <a:spcPct val="35000"/>
            </a:spcAft>
            <a:buNone/>
          </a:pPr>
          <a:r>
            <a:rPr lang="en-US" sz="1300" kern="1200"/>
            <a:t>ALPR data may only be shared for legitimate law enforcement purposes</a:t>
          </a:r>
        </a:p>
      </dsp:txBody>
      <dsp:txXfrm rot="-10800000">
        <a:off x="0" y="777"/>
        <a:ext cx="11292840" cy="586631"/>
      </dsp:txXfrm>
    </dsp:sp>
    <dsp:sp modelId="{7771CA23-968B-40F3-994D-2D8DFF8ABF46}">
      <dsp:nvSpPr>
        <dsp:cNvPr id="0" name=""/>
        <dsp:cNvSpPr/>
      </dsp:nvSpPr>
      <dsp:spPr>
        <a:xfrm>
          <a:off x="0" y="587408"/>
          <a:ext cx="11292840" cy="499722"/>
        </a:xfrm>
        <a:prstGeom prst="rect">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8232" tIns="13970" rIns="78232" bIns="13970" numCol="1" spcCol="1270" anchor="ctr" anchorCtr="0">
          <a:noAutofit/>
        </a:bodyPr>
        <a:lstStyle/>
        <a:p>
          <a:pPr marL="0" lvl="0" indent="0" algn="ctr" defTabSz="488950">
            <a:lnSpc>
              <a:spcPct val="90000"/>
            </a:lnSpc>
            <a:spcBef>
              <a:spcPct val="0"/>
            </a:spcBef>
            <a:spcAft>
              <a:spcPct val="35000"/>
            </a:spcAft>
            <a:buNone/>
          </a:pPr>
          <a:r>
            <a:rPr lang="en-US" sz="1100" kern="1200"/>
            <a:t>Can only be requested by law enforcement agency or prosecutorial body</a:t>
          </a:r>
        </a:p>
      </dsp:txBody>
      <dsp:txXfrm>
        <a:off x="0" y="587408"/>
        <a:ext cx="11292840" cy="49972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E56E7-0029-4163-8914-A3714AE14FA1}">
      <dsp:nvSpPr>
        <dsp:cNvPr id="0" name=""/>
        <dsp:cNvSpPr/>
      </dsp:nvSpPr>
      <dsp:spPr>
        <a:xfrm>
          <a:off x="0" y="0"/>
          <a:ext cx="7827010" cy="751565"/>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TCSO  reports zero (0) ALPR related policy violations</a:t>
          </a:r>
        </a:p>
      </dsp:txBody>
      <dsp:txXfrm>
        <a:off x="22013" y="22013"/>
        <a:ext cx="6952504" cy="707539"/>
      </dsp:txXfrm>
    </dsp:sp>
    <dsp:sp modelId="{755CA363-A9D3-4786-9623-D3D620A73665}">
      <dsp:nvSpPr>
        <dsp:cNvPr id="0" name=""/>
        <dsp:cNvSpPr/>
      </dsp:nvSpPr>
      <dsp:spPr>
        <a:xfrm>
          <a:off x="655512" y="888213"/>
          <a:ext cx="7827010" cy="751565"/>
        </a:xfrm>
        <a:prstGeom prst="roundRect">
          <a:avLst>
            <a:gd name="adj" fmla="val 10000"/>
          </a:avLst>
        </a:prstGeom>
        <a:solidFill>
          <a:schemeClr val="accent2">
            <a:hueOff val="37813"/>
            <a:satOff val="4346"/>
            <a:lumOff val="-3464"/>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HCSO  reports zero (0) ALPR related policy violations</a:t>
          </a:r>
        </a:p>
      </dsp:txBody>
      <dsp:txXfrm>
        <a:off x="677525" y="910226"/>
        <a:ext cx="6638954" cy="707539"/>
      </dsp:txXfrm>
    </dsp:sp>
    <dsp:sp modelId="{BA4F24EE-C6C1-4885-B8FE-324DF9571FD8}">
      <dsp:nvSpPr>
        <dsp:cNvPr id="0" name=""/>
        <dsp:cNvSpPr/>
      </dsp:nvSpPr>
      <dsp:spPr>
        <a:xfrm>
          <a:off x="1301240" y="1776426"/>
          <a:ext cx="7827010" cy="751565"/>
        </a:xfrm>
        <a:prstGeom prst="roundRect">
          <a:avLst>
            <a:gd name="adj" fmla="val 10000"/>
          </a:avLst>
        </a:prstGeom>
        <a:solidFill>
          <a:schemeClr val="accent2">
            <a:hueOff val="75626"/>
            <a:satOff val="8693"/>
            <a:lumOff val="-6929"/>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HPD reports zero (0) ALPR related policy violations</a:t>
          </a:r>
        </a:p>
      </dsp:txBody>
      <dsp:txXfrm>
        <a:off x="1323253" y="1798439"/>
        <a:ext cx="6648738" cy="707539"/>
      </dsp:txXfrm>
    </dsp:sp>
    <dsp:sp modelId="{DE9AC82D-7392-45CA-8E80-47CA5295005F}">
      <dsp:nvSpPr>
        <dsp:cNvPr id="0" name=""/>
        <dsp:cNvSpPr/>
      </dsp:nvSpPr>
      <dsp:spPr>
        <a:xfrm>
          <a:off x="1956752" y="2664639"/>
          <a:ext cx="7827010" cy="751565"/>
        </a:xfrm>
        <a:prstGeom prst="roundRect">
          <a:avLst>
            <a:gd name="adj" fmla="val 10000"/>
          </a:avLst>
        </a:prstGeom>
        <a:solidFill>
          <a:schemeClr val="accent2">
            <a:hueOff val="113439"/>
            <a:satOff val="13039"/>
            <a:lumOff val="-1039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n-US" sz="2200" kern="1200"/>
            <a:t>Apex PD reports zero (0) ALPR related policy violations</a:t>
          </a:r>
        </a:p>
      </dsp:txBody>
      <dsp:txXfrm>
        <a:off x="1978765" y="2686652"/>
        <a:ext cx="6638954" cy="707539"/>
      </dsp:txXfrm>
    </dsp:sp>
    <dsp:sp modelId="{05157CDF-480F-4585-BE04-A99DA97DAC85}">
      <dsp:nvSpPr>
        <dsp:cNvPr id="0" name=""/>
        <dsp:cNvSpPr/>
      </dsp:nvSpPr>
      <dsp:spPr>
        <a:xfrm>
          <a:off x="7338493" y="575630"/>
          <a:ext cx="488517" cy="48851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448409" y="575630"/>
        <a:ext cx="268685" cy="367609"/>
      </dsp:txXfrm>
    </dsp:sp>
    <dsp:sp modelId="{F87A2618-4140-4070-9515-2DCF82DBD211}">
      <dsp:nvSpPr>
        <dsp:cNvPr id="0" name=""/>
        <dsp:cNvSpPr/>
      </dsp:nvSpPr>
      <dsp:spPr>
        <a:xfrm>
          <a:off x="7994005" y="1463843"/>
          <a:ext cx="488517" cy="488517"/>
        </a:xfrm>
        <a:prstGeom prst="downArrow">
          <a:avLst>
            <a:gd name="adj1" fmla="val 55000"/>
            <a:gd name="adj2" fmla="val 45000"/>
          </a:avLst>
        </a:prstGeom>
        <a:solidFill>
          <a:schemeClr val="accent2">
            <a:tint val="40000"/>
            <a:alpha val="90000"/>
            <a:hueOff val="214651"/>
            <a:satOff val="3964"/>
            <a:lumOff val="-442"/>
            <a:alphaOff val="0"/>
          </a:schemeClr>
        </a:solidFill>
        <a:ln w="12700" cap="flat" cmpd="sng" algn="ctr">
          <a:solidFill>
            <a:schemeClr val="accent2">
              <a:tint val="40000"/>
              <a:alpha val="90000"/>
              <a:hueOff val="214651"/>
              <a:satOff val="3964"/>
              <a:lumOff val="-44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103921" y="1463843"/>
        <a:ext cx="268685" cy="367609"/>
      </dsp:txXfrm>
    </dsp:sp>
    <dsp:sp modelId="{F36AEC0A-9F40-46E3-8ECE-FEDA4A537D29}">
      <dsp:nvSpPr>
        <dsp:cNvPr id="0" name=""/>
        <dsp:cNvSpPr/>
      </dsp:nvSpPr>
      <dsp:spPr>
        <a:xfrm>
          <a:off x="8639733" y="2352057"/>
          <a:ext cx="488517" cy="488517"/>
        </a:xfrm>
        <a:prstGeom prst="downArrow">
          <a:avLst>
            <a:gd name="adj1" fmla="val 55000"/>
            <a:gd name="adj2" fmla="val 45000"/>
          </a:avLst>
        </a:prstGeom>
        <a:solidFill>
          <a:schemeClr val="accent2">
            <a:tint val="40000"/>
            <a:alpha val="90000"/>
            <a:hueOff val="429303"/>
            <a:satOff val="7928"/>
            <a:lumOff val="-885"/>
            <a:alphaOff val="0"/>
          </a:schemeClr>
        </a:solidFill>
        <a:ln w="12700" cap="flat" cmpd="sng" algn="ctr">
          <a:solidFill>
            <a:schemeClr val="accent2">
              <a:tint val="40000"/>
              <a:alpha val="90000"/>
              <a:hueOff val="429303"/>
              <a:satOff val="7928"/>
              <a:lumOff val="-88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7940" tIns="27940" rIns="27940" bIns="2794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8749649" y="2352057"/>
        <a:ext cx="268685" cy="367609"/>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472440" y="2194560"/>
            <a:ext cx="11247120" cy="1739347"/>
          </a:xfrm>
        </p:spPr>
        <p:txBody>
          <a:bodyPr tIns="45720" bIns="45720" anchor="ctr">
            <a:normAutofit/>
          </a:bodyPr>
          <a:lstStyle>
            <a:lvl1pPr algn="ctr">
              <a:lnSpc>
                <a:spcPct val="80000"/>
              </a:lnSpc>
              <a:defRPr sz="6000" spc="15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342900" y="3915938"/>
            <a:ext cx="11506200" cy="457200"/>
          </a:xfrm>
        </p:spPr>
        <p:txBody>
          <a:bodyPr>
            <a:normAutofit/>
          </a:bodyPr>
          <a:lstStyle>
            <a:lvl1pPr marL="0" indent="0" algn="ctr">
              <a:buNone/>
              <a:defRPr sz="2000">
                <a:solidFill>
                  <a:srgbClr val="FFFFFF"/>
                </a:solidFill>
              </a:defRPr>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solidFill>
              </a:defRPr>
            </a:lvl1pPr>
          </a:lstStyle>
          <a:p>
            <a:fld id="{F911A64B-3AAF-4DFD-B7DA-3E5FC421A0D8}" type="datetimeFigureOut">
              <a:rPr lang="en-US" smtClean="0"/>
              <a:t>7/27/2026</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28FEEE3-909E-421A-B957-A887D41331D3}" type="slidenum">
              <a:rPr lang="en-US" smtClean="0"/>
              <a:t>‹#›</a:t>
            </a:fld>
            <a:endParaRPr lang="en-US"/>
          </a:p>
        </p:txBody>
      </p:sp>
    </p:spTree>
    <p:extLst>
      <p:ext uri="{BB962C8B-B14F-4D97-AF65-F5344CB8AC3E}">
        <p14:creationId xmlns:p14="http://schemas.microsoft.com/office/powerpoint/2010/main" val="30068791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11A64B-3AAF-4DFD-B7DA-3E5FC421A0D8}"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4111540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9019312" y="0"/>
            <a:ext cx="27432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Vertical Title 1"/>
          <p:cNvSpPr>
            <a:spLocks noGrp="1"/>
          </p:cNvSpPr>
          <p:nvPr>
            <p:ph type="title" orient="vert"/>
          </p:nvPr>
        </p:nvSpPr>
        <p:spPr>
          <a:xfrm>
            <a:off x="9160624" y="274638"/>
            <a:ext cx="2402380" cy="58975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199" y="274638"/>
            <a:ext cx="7973291" cy="58975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38200" y="6422854"/>
            <a:ext cx="2743196" cy="365125"/>
          </a:xfrm>
        </p:spPr>
        <p:txBody>
          <a:bodyPr/>
          <a:lstStyle/>
          <a:p>
            <a:fld id="{F911A64B-3AAF-4DFD-B7DA-3E5FC421A0D8}" type="datetimeFigureOut">
              <a:rPr lang="en-US" smtClean="0"/>
              <a:t>7/27/2026</a:t>
            </a:fld>
            <a:endParaRPr lang="en-US"/>
          </a:p>
        </p:txBody>
      </p:sp>
      <p:sp>
        <p:nvSpPr>
          <p:cNvPr id="5" name="Footer Placeholder 4"/>
          <p:cNvSpPr>
            <a:spLocks noGrp="1"/>
          </p:cNvSpPr>
          <p:nvPr>
            <p:ph type="ftr" sz="quarter" idx="11"/>
          </p:nvPr>
        </p:nvSpPr>
        <p:spPr>
          <a:xfrm>
            <a:off x="3776135" y="6422854"/>
            <a:ext cx="4279669" cy="365125"/>
          </a:xfrm>
        </p:spPr>
        <p:txBody>
          <a:bodyPr/>
          <a:lstStyle/>
          <a:p>
            <a:endParaRPr lang="en-US"/>
          </a:p>
        </p:txBody>
      </p:sp>
      <p:sp>
        <p:nvSpPr>
          <p:cNvPr id="6" name="Slide Number Placeholder 5"/>
          <p:cNvSpPr>
            <a:spLocks noGrp="1"/>
          </p:cNvSpPr>
          <p:nvPr>
            <p:ph type="sldNum" sz="quarter" idx="12"/>
          </p:nvPr>
        </p:nvSpPr>
        <p:spPr>
          <a:xfrm>
            <a:off x="8073048" y="6422854"/>
            <a:ext cx="879759" cy="365125"/>
          </a:xfrm>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1227640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911A64B-3AAF-4DFD-B7DA-3E5FC421A0D8}" type="datetimeFigureOut">
              <a:rPr lang="en-US" smtClean="0"/>
              <a:t>7/27/2026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2312533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6843" y="2059012"/>
            <a:ext cx="12195668"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6843" y="3887812"/>
            <a:ext cx="12195668"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a:xfrm>
            <a:off x="475488" y="2194560"/>
            <a:ext cx="11247120" cy="1737360"/>
          </a:xfrm>
        </p:spPr>
        <p:txBody>
          <a:bodyPr anchor="ctr">
            <a:noAutofit/>
          </a:bodyPr>
          <a:lstStyle>
            <a:lvl1pPr algn="ctr">
              <a:lnSpc>
                <a:spcPct val="80000"/>
              </a:lnSpc>
              <a:defRPr sz="6000" b="0" spc="150" baseline="0">
                <a:solidFill>
                  <a:srgbClr val="FFFFFF"/>
                </a:solidFill>
              </a:defRPr>
            </a:lvl1pPr>
          </a:lstStyle>
          <a:p>
            <a:r>
              <a:rPr lang="en-US"/>
              <a:t>Click to edit Master title style</a:t>
            </a:r>
            <a:endParaRPr lang="en-US" dirty="0"/>
          </a:p>
        </p:txBody>
      </p:sp>
      <p:sp>
        <p:nvSpPr>
          <p:cNvPr id="3" name="Text Placeholder 2"/>
          <p:cNvSpPr>
            <a:spLocks noGrp="1"/>
          </p:cNvSpPr>
          <p:nvPr>
            <p:ph type="body" idx="1"/>
          </p:nvPr>
        </p:nvSpPr>
        <p:spPr>
          <a:xfrm>
            <a:off x="347472" y="3911827"/>
            <a:ext cx="11503152" cy="457200"/>
          </a:xfrm>
        </p:spPr>
        <p:txBody>
          <a:bodyPr anchor="t">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solidFill>
                  <a:schemeClr val="tx1"/>
                </a:solidFill>
              </a:defRPr>
            </a:lvl1pPr>
          </a:lstStyle>
          <a:p>
            <a:fld id="{F911A64B-3AAF-4DFD-B7DA-3E5FC421A0D8}" type="datetimeFigureOut">
              <a:rPr lang="en-US" smtClean="0"/>
              <a:t>7/27/2026</a:t>
            </a:fld>
            <a:endParaRPr lang="en-US"/>
          </a:p>
        </p:txBody>
      </p:sp>
      <p:sp>
        <p:nvSpPr>
          <p:cNvPr id="5" name="Footer Placeholder 4"/>
          <p:cNvSpPr>
            <a:spLocks noGrp="1"/>
          </p:cNvSpPr>
          <p:nvPr>
            <p:ph type="ftr" sz="quarter" idx="11"/>
          </p:nvPr>
        </p:nvSpPr>
        <p:spPr/>
        <p:txBody>
          <a:bodyPr/>
          <a:lstStyle>
            <a:lvl1pPr>
              <a:defRPr>
                <a:solidFill>
                  <a:schemeClr val="tx1"/>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fld id="{A28FEEE3-909E-421A-B957-A887D41331D3}" type="slidenum">
              <a:rPr lang="en-US" smtClean="0"/>
              <a:t>‹#›</a:t>
            </a:fld>
            <a:endParaRPr lang="en-US"/>
          </a:p>
        </p:txBody>
      </p:sp>
    </p:spTree>
    <p:extLst>
      <p:ext uri="{BB962C8B-B14F-4D97-AF65-F5344CB8AC3E}">
        <p14:creationId xmlns:p14="http://schemas.microsoft.com/office/powerpoint/2010/main" val="1903383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05344"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30391" y="2011680"/>
            <a:ext cx="475488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911A64B-3AAF-4DFD-B7DA-3E5FC421A0D8}"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28799341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207008"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07008" y="2656566"/>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31230" y="1913470"/>
            <a:ext cx="4754880" cy="743094"/>
          </a:xfrm>
        </p:spPr>
        <p:txBody>
          <a:bodyPr anchor="ctr">
            <a:normAutofit/>
          </a:bodyPr>
          <a:lstStyle>
            <a:lvl1pPr marL="0" indent="0">
              <a:buNone/>
              <a:defRPr sz="21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31230" y="2656564"/>
            <a:ext cx="475488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911A64B-3AAF-4DFD-B7DA-3E5FC421A0D8}" type="datetimeFigureOut">
              <a:rPr lang="en-US" smtClean="0"/>
              <a:t>7/27/2026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384546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11A64B-3AAF-4DFD-B7DA-3E5FC421A0D8}" type="datetimeFigureOut">
              <a:rPr lang="en-US" smtClean="0"/>
              <a:t>7/27/2026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3479334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11A64B-3AAF-4DFD-B7DA-3E5FC421A0D8}" type="datetimeFigureOut">
              <a:rPr lang="en-US" smtClean="0"/>
              <a:t>7/27/2026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27210251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1207008" y="2120054"/>
            <a:ext cx="6126480" cy="4114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789023" y="2147486"/>
            <a:ext cx="3200400" cy="3432319"/>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11A64B-3AAF-4DFD-B7DA-3E5FC421A0D8}"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2662043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Picture Placeholder 2"/>
          <p:cNvSpPr>
            <a:spLocks noGrp="1" noChangeAspect="1"/>
          </p:cNvSpPr>
          <p:nvPr>
            <p:ph type="pic" idx="1"/>
          </p:nvPr>
        </p:nvSpPr>
        <p:spPr>
          <a:xfrm>
            <a:off x="1280160" y="2211494"/>
            <a:ext cx="6126480" cy="393192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7790688" y="2150621"/>
            <a:ext cx="3200400" cy="3429000"/>
          </a:xfrm>
        </p:spPr>
        <p:txBody>
          <a:bodyPr>
            <a:normAutofit/>
          </a:bodyPr>
          <a:lstStyle>
            <a:lvl1pPr marL="0" indent="0">
              <a:lnSpc>
                <a:spcPct val="95000"/>
              </a:lnSpc>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911A64B-3AAF-4DFD-B7DA-3E5FC421A0D8}" type="datetimeFigureOut">
              <a:rPr lang="en-US" smtClean="0"/>
              <a:t>7/27/2026</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28FEEE3-909E-421A-B957-A887D41331D3}" type="slidenum">
              <a:rPr lang="en-US" smtClean="0"/>
              <a:t>‹#›</a:t>
            </a:fld>
            <a:endParaRPr lang="en-US"/>
          </a:p>
        </p:txBody>
      </p:sp>
    </p:spTree>
    <p:extLst>
      <p:ext uri="{BB962C8B-B14F-4D97-AF65-F5344CB8AC3E}">
        <p14:creationId xmlns:p14="http://schemas.microsoft.com/office/powerpoint/2010/main" val="1960705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483" y="176109"/>
            <a:ext cx="12188952" cy="16459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202919" y="284176"/>
            <a:ext cx="9784080" cy="15087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02919" y="2011680"/>
            <a:ext cx="9784080" cy="420624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02266" y="6422854"/>
            <a:ext cx="3000894" cy="365125"/>
          </a:xfrm>
          <a:prstGeom prst="rect">
            <a:avLst/>
          </a:prstGeom>
        </p:spPr>
        <p:txBody>
          <a:bodyPr vert="horz" lIns="91440" tIns="45720" rIns="45720" bIns="45720" rtlCol="0" anchor="ctr"/>
          <a:lstStyle>
            <a:lvl1pPr algn="l">
              <a:defRPr sz="1050">
                <a:solidFill>
                  <a:schemeClr val="tx1"/>
                </a:solidFill>
              </a:defRPr>
            </a:lvl1pPr>
          </a:lstStyle>
          <a:p>
            <a:fld id="{F911A64B-3AAF-4DFD-B7DA-3E5FC421A0D8}" type="datetimeFigureOut">
              <a:rPr lang="en-US" smtClean="0"/>
              <a:t>7/27/2026</a:t>
            </a:fld>
            <a:endParaRPr lang="en-US"/>
          </a:p>
        </p:txBody>
      </p:sp>
      <p:sp>
        <p:nvSpPr>
          <p:cNvPr id="5" name="Footer Placeholder 4"/>
          <p:cNvSpPr>
            <a:spLocks noGrp="1"/>
          </p:cNvSpPr>
          <p:nvPr>
            <p:ph type="ftr" sz="quarter" idx="3"/>
          </p:nvPr>
        </p:nvSpPr>
        <p:spPr>
          <a:xfrm>
            <a:off x="5596471" y="6422854"/>
            <a:ext cx="5044440"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10658927" y="6422854"/>
            <a:ext cx="946264" cy="365125"/>
          </a:xfrm>
          <a:prstGeom prst="rect">
            <a:avLst/>
          </a:prstGeom>
        </p:spPr>
        <p:txBody>
          <a:bodyPr vert="horz" lIns="45720" tIns="45720" rIns="91440" bIns="45720" rtlCol="0" anchor="ctr"/>
          <a:lstStyle>
            <a:lvl1pPr algn="l">
              <a:defRPr sz="1200" b="0">
                <a:solidFill>
                  <a:schemeClr val="tx1"/>
                </a:solidFill>
              </a:defRPr>
            </a:lvl1pPr>
          </a:lstStyle>
          <a:p>
            <a:fld id="{A28FEEE3-909E-421A-B957-A887D41331D3}" type="slidenum">
              <a:rPr lang="en-US" smtClean="0"/>
              <a:t>‹#›</a:t>
            </a:fld>
            <a:endParaRPr lang="en-US"/>
          </a:p>
        </p:txBody>
      </p:sp>
    </p:spTree>
    <p:extLst>
      <p:ext uri="{BB962C8B-B14F-4D97-AF65-F5344CB8AC3E}">
        <p14:creationId xmlns:p14="http://schemas.microsoft.com/office/powerpoint/2010/main" val="1723242065"/>
      </p:ext>
    </p:extLst>
  </p:cSld>
  <p:clrMap bg1="dk1" tx1="lt1" bg2="dk2" tx2="lt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l" defTabSz="914400" rtl="0" eaLnBrk="1" latinLnBrk="0" hangingPunct="1">
        <a:lnSpc>
          <a:spcPct val="85000"/>
        </a:lnSpc>
        <a:spcBef>
          <a:spcPct val="0"/>
        </a:spcBef>
        <a:buNone/>
        <a:defRPr sz="4000" kern="1200" cap="all" baseline="0">
          <a:solidFill>
            <a:srgbClr val="FFFFFF"/>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2" Type="http://schemas.openxmlformats.org/officeDocument/2006/relationships/image" Target="../media/image5.sv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206D2D-A6C3-7E07-42BF-EC959A2CF07A}"/>
              </a:ext>
            </a:extLst>
          </p:cNvPr>
          <p:cNvSpPr>
            <a:spLocks noGrp="1"/>
          </p:cNvSpPr>
          <p:nvPr>
            <p:ph type="ctrTitle"/>
          </p:nvPr>
        </p:nvSpPr>
        <p:spPr/>
        <p:txBody>
          <a:bodyPr>
            <a:normAutofit fontScale="90000"/>
          </a:bodyPr>
          <a:lstStyle/>
          <a:p>
            <a:br>
              <a:rPr lang="en-US" b="1" dirty="0"/>
            </a:br>
            <a:r>
              <a:rPr lang="en-US" sz="4700" b="1" dirty="0"/>
              <a:t>Technology Supporting</a:t>
            </a:r>
            <a:br>
              <a:rPr lang="en-US" sz="4700" b="1" dirty="0"/>
            </a:br>
            <a:r>
              <a:rPr lang="en-US" sz="4700" b="1" dirty="0"/>
              <a:t> Public Safety</a:t>
            </a:r>
            <a:br>
              <a:rPr lang="en-US" sz="4700" dirty="0"/>
            </a:br>
            <a:endParaRPr lang="en-US" sz="4700" dirty="0"/>
          </a:p>
        </p:txBody>
      </p:sp>
      <p:sp>
        <p:nvSpPr>
          <p:cNvPr id="3" name="Subtitle 2">
            <a:extLst>
              <a:ext uri="{FF2B5EF4-FFF2-40B4-BE49-F238E27FC236}">
                <a16:creationId xmlns:a16="http://schemas.microsoft.com/office/drawing/2014/main" id="{C1FC9895-00BC-BAAD-88F9-308D9C7DB55D}"/>
              </a:ext>
            </a:extLst>
          </p:cNvPr>
          <p:cNvSpPr>
            <a:spLocks noGrp="1"/>
          </p:cNvSpPr>
          <p:nvPr>
            <p:ph type="subTitle" idx="1"/>
          </p:nvPr>
        </p:nvSpPr>
        <p:spPr/>
        <p:txBody>
          <a:bodyPr/>
          <a:lstStyle/>
          <a:p>
            <a:r>
              <a:rPr lang="en-US" b="1" i="1" dirty="0"/>
              <a:t>ALPR Updates, Accountability, and Successes </a:t>
            </a:r>
            <a:endParaRPr lang="en-US" b="1" dirty="0"/>
          </a:p>
        </p:txBody>
      </p:sp>
      <p:pic>
        <p:nvPicPr>
          <p:cNvPr id="5" name="Picture 4">
            <a:extLst>
              <a:ext uri="{FF2B5EF4-FFF2-40B4-BE49-F238E27FC236}">
                <a16:creationId xmlns:a16="http://schemas.microsoft.com/office/drawing/2014/main" id="{CB8657C5-13A7-6EB6-3540-5CFD484DA44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2440" y="3163823"/>
            <a:ext cx="2541197" cy="2791973"/>
          </a:xfrm>
          <a:prstGeom prst="rect">
            <a:avLst/>
          </a:prstGeom>
        </p:spPr>
      </p:pic>
    </p:spTree>
    <p:extLst>
      <p:ext uri="{BB962C8B-B14F-4D97-AF65-F5344CB8AC3E}">
        <p14:creationId xmlns:p14="http://schemas.microsoft.com/office/powerpoint/2010/main" val="29486814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CF694C-78D3-6F66-23FD-07E99A3AF033}"/>
              </a:ext>
            </a:extLst>
          </p:cNvPr>
          <p:cNvSpPr>
            <a:spLocks noGrp="1"/>
          </p:cNvSpPr>
          <p:nvPr>
            <p:ph type="title"/>
          </p:nvPr>
        </p:nvSpPr>
        <p:spPr>
          <a:xfrm>
            <a:off x="1202919" y="284176"/>
            <a:ext cx="9784080" cy="1508760"/>
          </a:xfrm>
        </p:spPr>
        <p:txBody>
          <a:bodyPr>
            <a:normAutofit/>
          </a:bodyPr>
          <a:lstStyle/>
          <a:p>
            <a:r>
              <a:rPr lang="en-US"/>
              <a:t>Proposed alpr policy updates </a:t>
            </a:r>
            <a:br>
              <a:rPr lang="en-US"/>
            </a:br>
            <a:r>
              <a:rPr lang="en-US"/>
              <a:t>General Order 400-32</a:t>
            </a:r>
          </a:p>
        </p:txBody>
      </p:sp>
      <p:graphicFrame>
        <p:nvGraphicFramePr>
          <p:cNvPr id="16" name="Content Placeholder 2">
            <a:extLst>
              <a:ext uri="{FF2B5EF4-FFF2-40B4-BE49-F238E27FC236}">
                <a16:creationId xmlns:a16="http://schemas.microsoft.com/office/drawing/2014/main" id="{0A572F5E-63B2-E4F9-0D61-E303D0A0FB81}"/>
              </a:ext>
            </a:extLst>
          </p:cNvPr>
          <p:cNvGraphicFramePr>
            <a:graphicFrameLocks noGrp="1"/>
          </p:cNvGraphicFramePr>
          <p:nvPr>
            <p:ph idx="1"/>
            <p:extLst>
              <p:ext uri="{D42A27DB-BD31-4B8C-83A1-F6EECF244321}">
                <p14:modId xmlns:p14="http://schemas.microsoft.com/office/powerpoint/2010/main" val="2407712377"/>
              </p:ext>
            </p:extLst>
          </p:nvPr>
        </p:nvGraphicFramePr>
        <p:xfrm>
          <a:off x="466345" y="2029968"/>
          <a:ext cx="11292840" cy="43982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46665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7810DC0-66C7-4366-88EA-6E664FD3C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887812"/>
            <a:ext cx="12188952"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042D072A-532A-416F-8B5A-995223B6F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CBB3F5D2-6071-0249-3CF3-F746DF22A79F}"/>
              </a:ext>
            </a:extLst>
          </p:cNvPr>
          <p:cNvSpPr>
            <a:spLocks noGrp="1"/>
          </p:cNvSpPr>
          <p:nvPr>
            <p:ph type="title"/>
          </p:nvPr>
        </p:nvSpPr>
        <p:spPr>
          <a:xfrm>
            <a:off x="7865806" y="2194560"/>
            <a:ext cx="4001729" cy="1739347"/>
          </a:xfrm>
        </p:spPr>
        <p:txBody>
          <a:bodyPr vert="horz" lIns="91440" tIns="45720" rIns="91440" bIns="45720" rtlCol="0" anchor="ctr">
            <a:normAutofit/>
          </a:bodyPr>
          <a:lstStyle/>
          <a:p>
            <a:pPr algn="ctr">
              <a:lnSpc>
                <a:spcPct val="80000"/>
              </a:lnSpc>
            </a:pPr>
            <a:r>
              <a:rPr lang="en-US" sz="3400" spc="150"/>
              <a:t>Axon Accountability assurances</a:t>
            </a:r>
          </a:p>
        </p:txBody>
      </p:sp>
      <p:sp>
        <p:nvSpPr>
          <p:cNvPr id="14" name="Rectangle 13">
            <a:extLst>
              <a:ext uri="{FF2B5EF4-FFF2-40B4-BE49-F238E27FC236}">
                <a16:creationId xmlns:a16="http://schemas.microsoft.com/office/drawing/2014/main" id="{F0EEB33F-2378-4FB7-8EC9-D1B65853DC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0358" cy="6858000"/>
          </a:xfrm>
          <a:prstGeom prst="rect">
            <a:avLst/>
          </a:prstGeom>
          <a:ln>
            <a:noFill/>
          </a:ln>
        </p:spPr>
        <p:style>
          <a:lnRef idx="2">
            <a:schemeClr val="accent1">
              <a:shade val="50000"/>
            </a:schemeClr>
          </a:lnRef>
          <a:fillRef idx="1001">
            <a:schemeClr val="lt1"/>
          </a:fillRef>
          <a:effectRef idx="0">
            <a:schemeClr val="accent1"/>
          </a:effectRef>
          <a:fontRef idx="minor">
            <a:schemeClr val="lt1"/>
          </a:fontRef>
        </p:style>
        <p:txBody>
          <a:bodyPr rtlCol="0" anchor="ctr"/>
          <a:lstStyle/>
          <a:p>
            <a:pPr algn="ctr"/>
            <a:endParaRPr lang="en-US" dirty="0"/>
          </a:p>
        </p:txBody>
      </p:sp>
      <p:pic>
        <p:nvPicPr>
          <p:cNvPr id="5" name="Content Placeholder 4">
            <a:extLst>
              <a:ext uri="{FF2B5EF4-FFF2-40B4-BE49-F238E27FC236}">
                <a16:creationId xmlns:a16="http://schemas.microsoft.com/office/drawing/2014/main" id="{7783A72E-5283-A5F2-549C-7EC3D287525C}"/>
              </a:ext>
            </a:extLst>
          </p:cNvPr>
          <p:cNvPicPr>
            <a:picLocks noGrp="1" noChangeAspect="1"/>
          </p:cNvPicPr>
          <p:nvPr>
            <p:ph idx="1"/>
          </p:nvPr>
        </p:nvPicPr>
        <p:blipFill>
          <a:blip r:embed="rId2"/>
          <a:stretch>
            <a:fillRect/>
          </a:stretch>
        </p:blipFill>
        <p:spPr>
          <a:xfrm>
            <a:off x="896112" y="195411"/>
            <a:ext cx="5650992" cy="6576647"/>
          </a:xfrm>
          <a:prstGeom prst="rect">
            <a:avLst/>
          </a:prstGeom>
        </p:spPr>
      </p:pic>
    </p:spTree>
    <p:extLst>
      <p:ext uri="{BB962C8B-B14F-4D97-AF65-F5344CB8AC3E}">
        <p14:creationId xmlns:p14="http://schemas.microsoft.com/office/powerpoint/2010/main" val="31546750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7"/>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2DDB115-2DA6-2ECF-3E06-1B68BFAE0C8D}"/>
              </a:ext>
            </a:extLst>
          </p:cNvPr>
          <p:cNvSpPr>
            <a:spLocks noGrp="1"/>
          </p:cNvSpPr>
          <p:nvPr>
            <p:ph type="title"/>
          </p:nvPr>
        </p:nvSpPr>
        <p:spPr>
          <a:xfrm>
            <a:off x="643467" y="1325880"/>
            <a:ext cx="3089437" cy="4206240"/>
          </a:xfrm>
        </p:spPr>
        <p:txBody>
          <a:bodyPr>
            <a:normAutofit/>
          </a:bodyPr>
          <a:lstStyle/>
          <a:p>
            <a:pPr algn="r"/>
            <a:r>
              <a:rPr lang="en-US" sz="3200" b="1">
                <a:solidFill>
                  <a:schemeClr val="tx1"/>
                </a:solidFill>
              </a:rPr>
              <a:t>Local Success Stories </a:t>
            </a:r>
            <a:br>
              <a:rPr lang="en-US" sz="3200">
                <a:solidFill>
                  <a:schemeClr val="tx1"/>
                </a:solidFill>
              </a:rPr>
            </a:br>
            <a:r>
              <a:rPr lang="en-US" sz="3200" i="1">
                <a:solidFill>
                  <a:schemeClr val="tx1"/>
                </a:solidFill>
              </a:rPr>
              <a:t>Transylvania county Sheriff’s Office</a:t>
            </a:r>
          </a:p>
        </p:txBody>
      </p:sp>
      <p:sp>
        <p:nvSpPr>
          <p:cNvPr id="19" name="Rectangle 18">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1" name="Straight Connector 20">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D3ED781-E1F1-E0B2-5047-7A72931517FA}"/>
              </a:ext>
            </a:extLst>
          </p:cNvPr>
          <p:cNvSpPr>
            <a:spLocks noGrp="1"/>
          </p:cNvSpPr>
          <p:nvPr>
            <p:ph idx="1"/>
          </p:nvPr>
        </p:nvSpPr>
        <p:spPr>
          <a:xfrm>
            <a:off x="4381668" y="1126067"/>
            <a:ext cx="6605331" cy="4605866"/>
          </a:xfrm>
        </p:spPr>
        <p:txBody>
          <a:bodyPr anchor="ctr">
            <a:normAutofit/>
          </a:bodyPr>
          <a:lstStyle/>
          <a:p>
            <a:pPr lvl="1"/>
            <a:r>
              <a:rPr lang="en-US" sz="1800"/>
              <a:t>Missing Person Cases Assisted:  21 ( 7 found locally / 14 assists)</a:t>
            </a:r>
          </a:p>
          <a:p>
            <a:pPr lvl="1"/>
            <a:endParaRPr lang="en-US" sz="1800"/>
          </a:p>
          <a:p>
            <a:pPr lvl="1"/>
            <a:r>
              <a:rPr lang="en-US" sz="1800"/>
              <a:t>Suicidal Persons – able to locate numerous subjects with suicidal ideations and make contact before self-harm</a:t>
            </a:r>
          </a:p>
          <a:p>
            <a:pPr lvl="1"/>
            <a:endParaRPr lang="en-US" sz="1800"/>
          </a:p>
          <a:p>
            <a:pPr lvl="1"/>
            <a:r>
              <a:rPr lang="en-US" sz="1800"/>
              <a:t>Identify and locate several wanted persons </a:t>
            </a:r>
          </a:p>
          <a:p>
            <a:pPr lvl="1"/>
            <a:endParaRPr lang="en-US" sz="1800"/>
          </a:p>
          <a:p>
            <a:pPr lvl="1"/>
            <a:r>
              <a:rPr lang="en-US" sz="1800"/>
              <a:t>Recovered multitude of stolen vehicles </a:t>
            </a:r>
          </a:p>
          <a:p>
            <a:pPr lvl="1"/>
            <a:endParaRPr lang="en-US" sz="1800"/>
          </a:p>
          <a:p>
            <a:pPr lvl="1"/>
            <a:r>
              <a:rPr lang="en-US" sz="1800"/>
              <a:t>Recovery of thousands of dollars worth of stolen goods </a:t>
            </a:r>
          </a:p>
          <a:p>
            <a:pPr lvl="1"/>
            <a:endParaRPr lang="en-US" sz="1800"/>
          </a:p>
          <a:p>
            <a:pPr lvl="1"/>
            <a:r>
              <a:rPr lang="en-US" sz="1800"/>
              <a:t>Identified suspect responsible for shooting into home</a:t>
            </a:r>
          </a:p>
          <a:p>
            <a:endParaRPr lang="en-US" sz="1800"/>
          </a:p>
        </p:txBody>
      </p:sp>
      <p:sp>
        <p:nvSpPr>
          <p:cNvPr id="23" name="Rectangle 22">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235116615"/>
      </p:ext>
    </p:extLst>
  </p:cSld>
  <p:clrMapOvr>
    <a:overrideClrMapping bg1="dk1" tx1="lt1" bg2="dk2" tx2="lt2" accent1="accent1" accent2="accent2" accent3="accent3" accent4="accent4" accent5="accent5" accent6="accent6" hlink="hlink" folHlink="folHlink"/>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E957058-57AD-46A9-BAE9-7145CB3504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2"/>
            <a:ext cx="12191998"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A6D86F0-98E0-4468-9315-41BF7B0F2E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8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60C3FB3-A086-9E73-D44D-6BF37A13544B}"/>
              </a:ext>
            </a:extLst>
          </p:cNvPr>
          <p:cNvSpPr>
            <a:spLocks noGrp="1"/>
          </p:cNvSpPr>
          <p:nvPr>
            <p:ph type="title"/>
          </p:nvPr>
        </p:nvSpPr>
        <p:spPr>
          <a:xfrm>
            <a:off x="1041062" y="774550"/>
            <a:ext cx="2696285" cy="5443369"/>
          </a:xfrm>
        </p:spPr>
        <p:txBody>
          <a:bodyPr>
            <a:normAutofit/>
          </a:bodyPr>
          <a:lstStyle/>
          <a:p>
            <a:r>
              <a:rPr lang="en-US" sz="3300" b="1" dirty="0"/>
              <a:t>Local Success Stories </a:t>
            </a:r>
            <a:br>
              <a:rPr lang="en-US" sz="3300" dirty="0"/>
            </a:br>
            <a:r>
              <a:rPr lang="en-US" sz="2800" i="1" dirty="0"/>
              <a:t>Henderson county Sheriff’s Office</a:t>
            </a:r>
            <a:endParaRPr lang="en-US" sz="2800" dirty="0"/>
          </a:p>
        </p:txBody>
      </p:sp>
      <p:sp>
        <p:nvSpPr>
          <p:cNvPr id="12" name="Rectangle 11">
            <a:extLst>
              <a:ext uri="{FF2B5EF4-FFF2-40B4-BE49-F238E27FC236}">
                <a16:creationId xmlns:a16="http://schemas.microsoft.com/office/drawing/2014/main" id="{58946146-9FF7-4B29-97F2-EA1CB3876EC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19329" cy="6858000"/>
          </a:xfrm>
          <a:prstGeom prst="rect">
            <a:avLst/>
          </a:prstGeom>
          <a:solidFill>
            <a:schemeClr val="accent2"/>
          </a:solidFill>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solidFill>
                <a:schemeClr val="accent2"/>
              </a:solidFill>
            </a:endParaRPr>
          </a:p>
        </p:txBody>
      </p:sp>
      <p:sp>
        <p:nvSpPr>
          <p:cNvPr id="3" name="Content Placeholder 2">
            <a:extLst>
              <a:ext uri="{FF2B5EF4-FFF2-40B4-BE49-F238E27FC236}">
                <a16:creationId xmlns:a16="http://schemas.microsoft.com/office/drawing/2014/main" id="{4EFA675D-BAAC-D626-FE02-A1875FDDEAB1}"/>
              </a:ext>
            </a:extLst>
          </p:cNvPr>
          <p:cNvSpPr>
            <a:spLocks noGrp="1"/>
          </p:cNvSpPr>
          <p:nvPr>
            <p:ph idx="1"/>
          </p:nvPr>
        </p:nvSpPr>
        <p:spPr>
          <a:xfrm>
            <a:off x="4699523" y="774551"/>
            <a:ext cx="6287476" cy="5443369"/>
          </a:xfrm>
        </p:spPr>
        <p:txBody>
          <a:bodyPr anchor="ctr">
            <a:normAutofit/>
          </a:bodyPr>
          <a:lstStyle/>
          <a:p>
            <a:pPr lvl="0"/>
            <a:r>
              <a:rPr lang="en-US" sz="1600"/>
              <a:t>On 05/18/2026, HCSO tracked a suspect in the homicide of a minor. </a:t>
            </a:r>
          </a:p>
          <a:p>
            <a:pPr lvl="1"/>
            <a:r>
              <a:rPr lang="en-US" sz="1600"/>
              <a:t>Didn’t have a vehicle registration number but had a vehicle description.  </a:t>
            </a:r>
          </a:p>
          <a:p>
            <a:pPr lvl="1"/>
            <a:r>
              <a:rPr lang="en-US" sz="1600"/>
              <a:t>Ran ALPR searches of vehicles until we found one matching the description that was constantly going further from NC and towards Mexico. </a:t>
            </a:r>
          </a:p>
          <a:p>
            <a:pPr lvl="1"/>
            <a:r>
              <a:rPr lang="en-US" sz="1600"/>
              <a:t>Linked up with Louisiana SHP, who had assisted us during Helene, and ended up getting the vehicle stopped just short of LA / TX state line.</a:t>
            </a:r>
          </a:p>
          <a:p>
            <a:pPr lvl="0"/>
            <a:r>
              <a:rPr lang="en-US" sz="1600"/>
              <a:t>In December 2024, HCSO received notification of a wanted suspect from Krenshaw Co. SC, subject was wanted for murder.</a:t>
            </a:r>
          </a:p>
          <a:p>
            <a:pPr lvl="1"/>
            <a:r>
              <a:rPr lang="en-US" sz="1600"/>
              <a:t>Used that to locate the suspect vehicle and perform a stop. A foot pursuit resulted from this stop and an arrest with extradition back to SC.</a:t>
            </a:r>
          </a:p>
          <a:p>
            <a:pPr lvl="0"/>
            <a:r>
              <a:rPr lang="en-US" sz="1600"/>
              <a:t>Between May 1, 2025, and May 26, 2026</a:t>
            </a:r>
          </a:p>
          <a:p>
            <a:pPr lvl="1"/>
            <a:r>
              <a:rPr lang="en-US" sz="1600"/>
              <a:t>Missing Persons Located: 2</a:t>
            </a:r>
          </a:p>
          <a:p>
            <a:pPr lvl="1"/>
            <a:r>
              <a:rPr lang="en-US" sz="1600"/>
              <a:t>Arrests: 46</a:t>
            </a:r>
          </a:p>
          <a:p>
            <a:pPr lvl="1"/>
            <a:r>
              <a:rPr lang="en-US" sz="1600"/>
              <a:t>Stolen Vehicles Recovered: 16</a:t>
            </a:r>
          </a:p>
          <a:p>
            <a:pPr lvl="1"/>
            <a:r>
              <a:rPr lang="en-US" sz="1600"/>
              <a:t>Stolen Firearms Recovered: 1</a:t>
            </a:r>
          </a:p>
          <a:p>
            <a:endParaRPr lang="en-US" sz="1600"/>
          </a:p>
        </p:txBody>
      </p:sp>
    </p:spTree>
    <p:extLst>
      <p:ext uri="{BB962C8B-B14F-4D97-AF65-F5344CB8AC3E}">
        <p14:creationId xmlns:p14="http://schemas.microsoft.com/office/powerpoint/2010/main" val="2057296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B972422-B794-4FA8-BCC6-BAF6938A1B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07"/>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97628B0-BC81-01EE-9D87-F19E060656D9}"/>
              </a:ext>
            </a:extLst>
          </p:cNvPr>
          <p:cNvSpPr>
            <a:spLocks noGrp="1"/>
          </p:cNvSpPr>
          <p:nvPr>
            <p:ph type="title"/>
          </p:nvPr>
        </p:nvSpPr>
        <p:spPr>
          <a:xfrm>
            <a:off x="643467" y="1325880"/>
            <a:ext cx="3089437" cy="4206240"/>
          </a:xfrm>
        </p:spPr>
        <p:txBody>
          <a:bodyPr>
            <a:normAutofit/>
          </a:bodyPr>
          <a:lstStyle/>
          <a:p>
            <a:pPr algn="r"/>
            <a:r>
              <a:rPr lang="en-US" sz="3000" b="1" dirty="0">
                <a:solidFill>
                  <a:schemeClr val="tx1"/>
                </a:solidFill>
              </a:rPr>
              <a:t>Local Success Stories </a:t>
            </a:r>
            <a:br>
              <a:rPr lang="en-US" sz="2700" dirty="0">
                <a:solidFill>
                  <a:schemeClr val="tx1"/>
                </a:solidFill>
              </a:rPr>
            </a:br>
            <a:r>
              <a:rPr lang="en-US" sz="2700" i="1" dirty="0">
                <a:solidFill>
                  <a:schemeClr val="tx1"/>
                </a:solidFill>
              </a:rPr>
              <a:t>Hendersonville Police Department</a:t>
            </a:r>
            <a:endParaRPr lang="en-US" sz="2700" dirty="0">
              <a:solidFill>
                <a:schemeClr val="tx1"/>
              </a:solidFill>
            </a:endParaRPr>
          </a:p>
        </p:txBody>
      </p:sp>
      <p:sp>
        <p:nvSpPr>
          <p:cNvPr id="10" name="Rectangle 9">
            <a:extLst>
              <a:ext uri="{FF2B5EF4-FFF2-40B4-BE49-F238E27FC236}">
                <a16:creationId xmlns:a16="http://schemas.microsoft.com/office/drawing/2014/main" id="{89DE9E2B-5611-49C8-862E-AD4D43A8AA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5668" cy="482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5296EC4F-8732-481B-94CB-C98E4EF297F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059935" y="1836869"/>
            <a:ext cx="0" cy="3184263"/>
          </a:xfrm>
          <a:prstGeom prst="line">
            <a:avLst/>
          </a:prstGeom>
          <a:ln w="25400">
            <a:solidFill>
              <a:schemeClr val="accent2"/>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9C439C8-1710-D3B8-CADD-F644D0E7C434}"/>
              </a:ext>
            </a:extLst>
          </p:cNvPr>
          <p:cNvSpPr>
            <a:spLocks noGrp="1"/>
          </p:cNvSpPr>
          <p:nvPr>
            <p:ph idx="1"/>
          </p:nvPr>
        </p:nvSpPr>
        <p:spPr>
          <a:xfrm>
            <a:off x="4381668" y="1126067"/>
            <a:ext cx="6605331" cy="4605866"/>
          </a:xfrm>
        </p:spPr>
        <p:txBody>
          <a:bodyPr anchor="ctr">
            <a:normAutofit/>
          </a:bodyPr>
          <a:lstStyle/>
          <a:p>
            <a:pPr lvl="0"/>
            <a:r>
              <a:rPr lang="en-US" sz="1800"/>
              <a:t>Detectives used ALPRs to identify and track a vehicle that was used in a gas station robbery resulting in two people being charged with the robbery.</a:t>
            </a:r>
          </a:p>
          <a:p>
            <a:pPr lvl="0"/>
            <a:r>
              <a:rPr lang="en-US" sz="1800"/>
              <a:t>Traffic units used ALPRs to identify and track down the operator of a vehicle who struck a building and left the scene.</a:t>
            </a:r>
          </a:p>
          <a:p>
            <a:pPr lvl="0"/>
            <a:r>
              <a:rPr lang="en-US" sz="1800"/>
              <a:t>Officers used ALPRs to locate and arrest an individual wanted for felony assault.</a:t>
            </a:r>
          </a:p>
          <a:p>
            <a:pPr lvl="0"/>
            <a:r>
              <a:rPr lang="en-US" sz="1800"/>
              <a:t>Officers used ALPRs to locate an elderly male in the early stages of dementia who had left his home without any means of being tracked. He was located within 30 minutes.</a:t>
            </a:r>
          </a:p>
          <a:p>
            <a:pPr lvl="0"/>
            <a:r>
              <a:rPr lang="en-US" sz="1800"/>
              <a:t>Officers used ALPRs to locate a missing juvenile who had uncharacteristically left work without notification to parents.</a:t>
            </a:r>
          </a:p>
          <a:p>
            <a:endParaRPr lang="en-US" sz="1800"/>
          </a:p>
        </p:txBody>
      </p:sp>
      <p:sp>
        <p:nvSpPr>
          <p:cNvPr id="14" name="Rectangle 13">
            <a:extLst>
              <a:ext uri="{FF2B5EF4-FFF2-40B4-BE49-F238E27FC236}">
                <a16:creationId xmlns:a16="http://schemas.microsoft.com/office/drawing/2014/main" id="{519C7155-1644-4C60-B0B5-32B1800D60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75400"/>
            <a:ext cx="12195668" cy="482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17166227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5143CE-1BB5-72AF-5DAB-087C04DEF03E}"/>
              </a:ext>
            </a:extLst>
          </p:cNvPr>
          <p:cNvSpPr>
            <a:spLocks noGrp="1"/>
          </p:cNvSpPr>
          <p:nvPr>
            <p:ph type="title"/>
          </p:nvPr>
        </p:nvSpPr>
        <p:spPr/>
        <p:txBody>
          <a:bodyPr/>
          <a:lstStyle/>
          <a:p>
            <a:r>
              <a:rPr lang="en-US"/>
              <a:t>Regional Success Stories</a:t>
            </a:r>
            <a:br>
              <a:rPr lang="en-US"/>
            </a:br>
            <a:endParaRPr lang="en-US" dirty="0"/>
          </a:p>
        </p:txBody>
      </p:sp>
      <p:pic>
        <p:nvPicPr>
          <p:cNvPr id="11" name="Content Placeholder 10">
            <a:extLst>
              <a:ext uri="{FF2B5EF4-FFF2-40B4-BE49-F238E27FC236}">
                <a16:creationId xmlns:a16="http://schemas.microsoft.com/office/drawing/2014/main" id="{ED503230-B0E6-220F-1199-1158EF07EB73}"/>
              </a:ext>
            </a:extLst>
          </p:cNvPr>
          <p:cNvPicPr>
            <a:picLocks noGrp="1" noChangeAspect="1"/>
          </p:cNvPicPr>
          <p:nvPr>
            <p:ph idx="1"/>
          </p:nvPr>
        </p:nvPicPr>
        <p:blipFill>
          <a:blip r:embed="rId2"/>
          <a:stretch>
            <a:fillRect/>
          </a:stretch>
        </p:blipFill>
        <p:spPr>
          <a:xfrm>
            <a:off x="627542" y="1352328"/>
            <a:ext cx="10162378" cy="5221496"/>
          </a:xfrm>
          <a:prstGeom prst="rect">
            <a:avLst/>
          </a:prstGeom>
        </p:spPr>
      </p:pic>
    </p:spTree>
    <p:extLst>
      <p:ext uri="{BB962C8B-B14F-4D97-AF65-F5344CB8AC3E}">
        <p14:creationId xmlns:p14="http://schemas.microsoft.com/office/powerpoint/2010/main" val="2825974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33E327-14B3-6C43-820F-5251511A1BEF}"/>
              </a:ext>
            </a:extLst>
          </p:cNvPr>
          <p:cNvSpPr>
            <a:spLocks noGrp="1"/>
          </p:cNvSpPr>
          <p:nvPr>
            <p:ph type="title"/>
          </p:nvPr>
        </p:nvSpPr>
        <p:spPr>
          <a:xfrm>
            <a:off x="1202919" y="284176"/>
            <a:ext cx="9784080" cy="1508760"/>
          </a:xfrm>
        </p:spPr>
        <p:txBody>
          <a:bodyPr>
            <a:normAutofit/>
          </a:bodyPr>
          <a:lstStyle/>
          <a:p>
            <a:r>
              <a:rPr lang="en-US" dirty="0"/>
              <a:t>Accountability	</a:t>
            </a:r>
          </a:p>
        </p:txBody>
      </p:sp>
      <p:graphicFrame>
        <p:nvGraphicFramePr>
          <p:cNvPr id="5" name="Content Placeholder 2">
            <a:extLst>
              <a:ext uri="{FF2B5EF4-FFF2-40B4-BE49-F238E27FC236}">
                <a16:creationId xmlns:a16="http://schemas.microsoft.com/office/drawing/2014/main" id="{42BC2DCC-B87F-B3B4-18F4-F4A461E035F2}"/>
              </a:ext>
            </a:extLst>
          </p:cNvPr>
          <p:cNvGraphicFramePr>
            <a:graphicFrameLocks noGrp="1"/>
          </p:cNvGraphicFramePr>
          <p:nvPr>
            <p:ph idx="1"/>
            <p:extLst>
              <p:ext uri="{D42A27DB-BD31-4B8C-83A1-F6EECF244321}">
                <p14:modId xmlns:p14="http://schemas.microsoft.com/office/powerpoint/2010/main" val="653698991"/>
              </p:ext>
            </p:extLst>
          </p:nvPr>
        </p:nvGraphicFramePr>
        <p:xfrm>
          <a:off x="1203325" y="2476595"/>
          <a:ext cx="9783763" cy="34162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75887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27810DC0-66C7-4366-88EA-6E664FD3C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887812"/>
            <a:ext cx="12188952"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042D072A-532A-416F-8B5A-995223B6FF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2059012"/>
            <a:ext cx="12188952"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5" name="Rectangle 24">
            <a:extLst>
              <a:ext uri="{FF2B5EF4-FFF2-40B4-BE49-F238E27FC236}">
                <a16:creationId xmlns:a16="http://schemas.microsoft.com/office/drawing/2014/main" id="{34BDB57D-9C42-4148-AEAD-00F8B0BC9C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32411"/>
            <a:ext cx="12192000" cy="3994811"/>
          </a:xfrm>
          <a:prstGeom prst="rect">
            <a:avLst/>
          </a:prstGeom>
          <a:ln>
            <a:noFill/>
          </a:ln>
        </p:spPr>
        <p:style>
          <a:lnRef idx="2">
            <a:schemeClr val="accent1">
              <a:shade val="50000"/>
            </a:schemeClr>
          </a:lnRef>
          <a:fillRef idx="1001">
            <a:schemeClr val="dk2"/>
          </a:fillRef>
          <a:effectRef idx="0">
            <a:schemeClr val="accent1"/>
          </a:effectRef>
          <a:fontRef idx="minor">
            <a:schemeClr val="lt1"/>
          </a:fontRef>
        </p:style>
        <p:txBody>
          <a:bodyPr rtlCol="0" anchor="ctr"/>
          <a:lstStyle/>
          <a:p>
            <a:pPr algn="ctr"/>
            <a:endParaRPr lang="en-US" dirty="0"/>
          </a:p>
        </p:txBody>
      </p:sp>
      <p:pic>
        <p:nvPicPr>
          <p:cNvPr id="18" name="Graphic 17" descr="Question mark">
            <a:extLst>
              <a:ext uri="{FF2B5EF4-FFF2-40B4-BE49-F238E27FC236}">
                <a16:creationId xmlns:a16="http://schemas.microsoft.com/office/drawing/2014/main" id="{3D6B7525-F8E6-D69A-388D-2919EAF3926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836412" y="932016"/>
            <a:ext cx="2506511" cy="2506511"/>
          </a:xfrm>
          <a:prstGeom prst="rect">
            <a:avLst/>
          </a:prstGeom>
        </p:spPr>
      </p:pic>
      <p:sp>
        <p:nvSpPr>
          <p:cNvPr id="27" name="Rectangle 26">
            <a:extLst>
              <a:ext uri="{FF2B5EF4-FFF2-40B4-BE49-F238E27FC236}">
                <a16:creationId xmlns:a16="http://schemas.microsoft.com/office/drawing/2014/main" id="{C92F4851-CE6A-4F3A-A7D8-59FC6CA34B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3657600"/>
            <a:ext cx="12188952" cy="1828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solidFill>
                <a:srgbClr val="FFFFFF"/>
              </a:solidFill>
            </a:endParaRPr>
          </a:p>
        </p:txBody>
      </p:sp>
      <p:sp>
        <p:nvSpPr>
          <p:cNvPr id="2" name="Title 1">
            <a:extLst>
              <a:ext uri="{FF2B5EF4-FFF2-40B4-BE49-F238E27FC236}">
                <a16:creationId xmlns:a16="http://schemas.microsoft.com/office/drawing/2014/main" id="{5A44DF6A-ECD2-687F-431F-6928BAE1A3DB}"/>
              </a:ext>
            </a:extLst>
          </p:cNvPr>
          <p:cNvSpPr>
            <a:spLocks noGrp="1"/>
          </p:cNvSpPr>
          <p:nvPr>
            <p:ph type="title"/>
          </p:nvPr>
        </p:nvSpPr>
        <p:spPr>
          <a:xfrm>
            <a:off x="365759" y="3657599"/>
            <a:ext cx="11471565" cy="1739347"/>
          </a:xfrm>
        </p:spPr>
        <p:txBody>
          <a:bodyPr vert="horz" lIns="91440" tIns="45720" rIns="91440" bIns="45720" rtlCol="0" anchor="ctr">
            <a:normAutofit/>
          </a:bodyPr>
          <a:lstStyle/>
          <a:p>
            <a:r>
              <a:rPr lang="en-US"/>
              <a:t>Questions?</a:t>
            </a:r>
          </a:p>
        </p:txBody>
      </p:sp>
      <p:sp>
        <p:nvSpPr>
          <p:cNvPr id="29" name="Rectangle 28">
            <a:extLst>
              <a:ext uri="{FF2B5EF4-FFF2-40B4-BE49-F238E27FC236}">
                <a16:creationId xmlns:a16="http://schemas.microsoft.com/office/drawing/2014/main" id="{7E0C411A-B5AD-4324-A9E9-0ABF7CD8E8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5473573"/>
            <a:ext cx="12188952"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Tree>
    <p:extLst>
      <p:ext uri="{BB962C8B-B14F-4D97-AF65-F5344CB8AC3E}">
        <p14:creationId xmlns:p14="http://schemas.microsoft.com/office/powerpoint/2010/main" val="33682964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lue Warm">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9D90A0"/>
      </a:accent6>
      <a:hlink>
        <a:srgbClr val="9454C3"/>
      </a:hlink>
      <a:folHlink>
        <a:srgbClr val="3EBBF0"/>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B1D2DA32-AC8B-4194-BF85-FF4A5B40EB50}"/>
    </a:ext>
  </a:extLst>
</a:theme>
</file>

<file path=docProps/app.xml><?xml version="1.0" encoding="utf-8"?>
<Properties xmlns="http://schemas.openxmlformats.org/officeDocument/2006/extended-properties" xmlns:vt="http://schemas.openxmlformats.org/officeDocument/2006/docPropsVTypes">
  <Template>Banded</Template>
  <TotalTime>49</TotalTime>
  <Words>548</Words>
  <Application>Microsoft Office PowerPoint</Application>
  <PresentationFormat>Widescreen</PresentationFormat>
  <Paragraphs>56</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Corbel</vt:lpstr>
      <vt:lpstr>Wingdings</vt:lpstr>
      <vt:lpstr>Banded</vt:lpstr>
      <vt:lpstr> Technology Supporting  Public Safety </vt:lpstr>
      <vt:lpstr>Proposed alpr policy updates  General Order 400-32</vt:lpstr>
      <vt:lpstr>Axon Accountability assurances</vt:lpstr>
      <vt:lpstr>Local Success Stories  Transylvania county Sheriff’s Office</vt:lpstr>
      <vt:lpstr>Local Success Stories  Henderson county Sheriff’s Office</vt:lpstr>
      <vt:lpstr>Local Success Stories  Hendersonville Police Department</vt:lpstr>
      <vt:lpstr>Regional Success Stories </vt:lpstr>
      <vt:lpstr>Accountability </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Christy Wentzell</dc:creator>
  <cp:lastModifiedBy>Christy Wentzell</cp:lastModifiedBy>
  <cp:revision>17</cp:revision>
  <dcterms:created xsi:type="dcterms:W3CDTF">2026-07-27T18:00:26Z</dcterms:created>
  <dcterms:modified xsi:type="dcterms:W3CDTF">2026-07-27T18:49:31Z</dcterms:modified>
</cp:coreProperties>
</file>